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4" r:id="rId2"/>
  </p:sldMasterIdLst>
  <p:notesMasterIdLst>
    <p:notesMasterId r:id="rId12"/>
  </p:notesMasterIdLst>
  <p:sldIdLst>
    <p:sldId id="265" r:id="rId3"/>
    <p:sldId id="266" r:id="rId4"/>
    <p:sldId id="258" r:id="rId5"/>
    <p:sldId id="260" r:id="rId6"/>
    <p:sldId id="261" r:id="rId7"/>
    <p:sldId id="262" r:id="rId8"/>
    <p:sldId id="263" r:id="rId9"/>
    <p:sldId id="267" r:id="rId10"/>
    <p:sldId id="264" r:id="rId11"/>
  </p:sldIdLst>
  <p:sldSz cx="9144000" cy="5143500" type="screen16x9"/>
  <p:notesSz cx="6858000" cy="9144000"/>
  <p:embeddedFontLst>
    <p:embeddedFont>
      <p:font typeface="Lato" panose="020F0502020204030203" pitchFamily="34" charset="0"/>
      <p:regular r:id="rId13"/>
      <p:bold r:id="rId14"/>
      <p:italic r:id="rId15"/>
      <p:boldItalic r:id="rId16"/>
    </p:embeddedFont>
    <p:embeddedFont>
      <p:font typeface="Lato" panose="020F0502020204030203" pitchFamily="34" charset="0"/>
      <p:regular r:id="rId13"/>
      <p:bold r:id="rId14"/>
      <p:italic r:id="rId15"/>
      <p:boldItalic r:id="rId16"/>
    </p:embeddedFont>
    <p:embeddedFont>
      <p:font typeface="Lato Black" panose="020F0502020204030204" pitchFamily="34" charset="0"/>
      <p:bold r:id="rId17"/>
      <p:italic r:id="rId18"/>
      <p:boldItalic r:id="rId19"/>
    </p:embeddedFont>
    <p:embeddedFont>
      <p:font typeface="Livvic" pitchFamily="2" charset="77"/>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4" roundtripDataSignature="AMtx7mg4ID0MW+58A5oAZz0iuzSAYbU9/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E2295A-105C-40EA-997D-ACB0F98DDB0B}" v="142" dt="2023-03-22T14:41:48.693"/>
    <p1510:client id="{49F8BC31-0855-4C7E-A258-2FAE5931AF3D}" v="42" dt="2023-03-21T14:06:29.4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6"/>
  </p:normalViewPr>
  <p:slideViewPr>
    <p:cSldViewPr snapToGrid="0">
      <p:cViewPr varScale="1">
        <p:scale>
          <a:sx n="140" d="100"/>
          <a:sy n="140" d="100"/>
        </p:scale>
        <p:origin x="8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font" Target="fonts/font9.fntdata"/><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customschemas.google.com/relationships/presentationmetadata" Target="metadata"/><Relationship Id="rId5" Type="http://schemas.openxmlformats.org/officeDocument/2006/relationships/slide" Target="slides/slide3.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33296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93869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 name="Google Shape;35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7" name="Google Shape;38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
        <p:cNvGrpSpPr/>
        <p:nvPr/>
      </p:nvGrpSpPr>
      <p:grpSpPr>
        <a:xfrm>
          <a:off x="0" y="0"/>
          <a:ext cx="0" cy="0"/>
          <a:chOff x="0" y="0"/>
          <a:chExt cx="0" cy="0"/>
        </a:xfrm>
      </p:grpSpPr>
      <p:sp>
        <p:nvSpPr>
          <p:cNvPr id="9" name="Google Shape;9;p11"/>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0" name="Google Shape;10;p1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1" name="Google Shape;11;p1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2" name="Google Shape;12;p1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Sub Title + Body">
  <p:cSld name="CUSTOM_2">
    <p:spTree>
      <p:nvGrpSpPr>
        <p:cNvPr id="1" name="Shape 69"/>
        <p:cNvGrpSpPr/>
        <p:nvPr/>
      </p:nvGrpSpPr>
      <p:grpSpPr>
        <a:xfrm>
          <a:off x="0" y="0"/>
          <a:ext cx="0" cy="0"/>
          <a:chOff x="0" y="0"/>
          <a:chExt cx="0" cy="0"/>
        </a:xfrm>
      </p:grpSpPr>
      <p:sp>
        <p:nvSpPr>
          <p:cNvPr id="70" name="Google Shape;70;p22"/>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71" name="Google Shape;71;p22"/>
          <p:cNvSpPr txBox="1">
            <a:spLocks noGrp="1"/>
          </p:cNvSpPr>
          <p:nvPr>
            <p:ph type="subTitle" idx="1"/>
          </p:nvPr>
        </p:nvSpPr>
        <p:spPr>
          <a:xfrm>
            <a:off x="503872" y="787525"/>
            <a:ext cx="38847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72" name="Google Shape;72;p22"/>
          <p:cNvSpPr txBox="1">
            <a:spLocks noGrp="1"/>
          </p:cNvSpPr>
          <p:nvPr>
            <p:ph type="body" idx="2"/>
          </p:nvPr>
        </p:nvSpPr>
        <p:spPr>
          <a:xfrm>
            <a:off x="512875" y="1380050"/>
            <a:ext cx="8093100" cy="3294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73" name="Google Shape;73;p22"/>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74" name="Google Shape;74;p2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75" name="Google Shape;75;p2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Body + Caption">
  <p:cSld name="CUSTOM_2_1">
    <p:spTree>
      <p:nvGrpSpPr>
        <p:cNvPr id="1" name="Shape 76"/>
        <p:cNvGrpSpPr/>
        <p:nvPr/>
      </p:nvGrpSpPr>
      <p:grpSpPr>
        <a:xfrm>
          <a:off x="0" y="0"/>
          <a:ext cx="0" cy="0"/>
          <a:chOff x="0" y="0"/>
          <a:chExt cx="0" cy="0"/>
        </a:xfrm>
      </p:grpSpPr>
      <p:sp>
        <p:nvSpPr>
          <p:cNvPr id="77" name="Google Shape;77;p23"/>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78" name="Google Shape;78;p23"/>
          <p:cNvSpPr txBox="1">
            <a:spLocks noGrp="1"/>
          </p:cNvSpPr>
          <p:nvPr>
            <p:ph type="subTitle" idx="1"/>
          </p:nvPr>
        </p:nvSpPr>
        <p:spPr>
          <a:xfrm>
            <a:off x="503876" y="4245750"/>
            <a:ext cx="53844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000" b="1">
                <a:solidFill>
                  <a:srgbClr val="1F1F50"/>
                </a:solidFill>
              </a:defRPr>
            </a:lvl1pPr>
            <a:lvl2pPr lvl="1" algn="l">
              <a:lnSpc>
                <a:spcPct val="150000"/>
              </a:lnSpc>
              <a:spcBef>
                <a:spcPts val="1600"/>
              </a:spcBef>
              <a:spcAft>
                <a:spcPts val="0"/>
              </a:spcAft>
              <a:buSzPts val="1400"/>
              <a:buNone/>
              <a:defRPr b="1"/>
            </a:lvl2pPr>
            <a:lvl3pPr lvl="2" algn="l">
              <a:lnSpc>
                <a:spcPct val="150000"/>
              </a:lnSpc>
              <a:spcBef>
                <a:spcPts val="1600"/>
              </a:spcBef>
              <a:spcAft>
                <a:spcPts val="0"/>
              </a:spcAft>
              <a:buSzPts val="1400"/>
              <a:buNone/>
              <a:defRPr b="1"/>
            </a:lvl3pPr>
            <a:lvl4pPr lvl="3" algn="l">
              <a:lnSpc>
                <a:spcPct val="150000"/>
              </a:lnSpc>
              <a:spcBef>
                <a:spcPts val="1600"/>
              </a:spcBef>
              <a:spcAft>
                <a:spcPts val="0"/>
              </a:spcAft>
              <a:buSzPts val="1400"/>
              <a:buNone/>
              <a:defRPr b="1"/>
            </a:lvl4pPr>
            <a:lvl5pPr lvl="4" algn="l">
              <a:lnSpc>
                <a:spcPct val="150000"/>
              </a:lnSpc>
              <a:spcBef>
                <a:spcPts val="1600"/>
              </a:spcBef>
              <a:spcAft>
                <a:spcPts val="0"/>
              </a:spcAft>
              <a:buSzPts val="1400"/>
              <a:buNone/>
              <a:defRPr b="1"/>
            </a:lvl5pPr>
            <a:lvl6pPr lvl="5" algn="l">
              <a:lnSpc>
                <a:spcPct val="150000"/>
              </a:lnSpc>
              <a:spcBef>
                <a:spcPts val="1600"/>
              </a:spcBef>
              <a:spcAft>
                <a:spcPts val="0"/>
              </a:spcAft>
              <a:buSzPts val="1400"/>
              <a:buNone/>
              <a:defRPr b="1"/>
            </a:lvl6pPr>
            <a:lvl7pPr lvl="6" algn="l">
              <a:lnSpc>
                <a:spcPct val="150000"/>
              </a:lnSpc>
              <a:spcBef>
                <a:spcPts val="1600"/>
              </a:spcBef>
              <a:spcAft>
                <a:spcPts val="0"/>
              </a:spcAft>
              <a:buSzPts val="1400"/>
              <a:buNone/>
              <a:defRPr b="1"/>
            </a:lvl7pPr>
            <a:lvl8pPr lvl="7" algn="l">
              <a:lnSpc>
                <a:spcPct val="150000"/>
              </a:lnSpc>
              <a:spcBef>
                <a:spcPts val="1600"/>
              </a:spcBef>
              <a:spcAft>
                <a:spcPts val="0"/>
              </a:spcAft>
              <a:buSzPts val="1400"/>
              <a:buNone/>
              <a:defRPr b="1"/>
            </a:lvl8pPr>
            <a:lvl9pPr lvl="8" algn="l">
              <a:lnSpc>
                <a:spcPct val="150000"/>
              </a:lnSpc>
              <a:spcBef>
                <a:spcPts val="1600"/>
              </a:spcBef>
              <a:spcAft>
                <a:spcPts val="1600"/>
              </a:spcAft>
              <a:buSzPts val="1400"/>
              <a:buNone/>
              <a:defRPr b="1"/>
            </a:lvl9pPr>
          </a:lstStyle>
          <a:p>
            <a:endParaRPr/>
          </a:p>
        </p:txBody>
      </p:sp>
      <p:sp>
        <p:nvSpPr>
          <p:cNvPr id="79" name="Google Shape;79;p23"/>
          <p:cNvSpPr txBox="1">
            <a:spLocks noGrp="1"/>
          </p:cNvSpPr>
          <p:nvPr>
            <p:ph type="body" idx="2"/>
          </p:nvPr>
        </p:nvSpPr>
        <p:spPr>
          <a:xfrm>
            <a:off x="512875" y="902725"/>
            <a:ext cx="8002500" cy="29928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80" name="Google Shape;80;p23"/>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81" name="Google Shape;81;p2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82" name="Google Shape;82;p2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xt Box">
  <p:cSld name="CUSTOM_2_1_2">
    <p:spTree>
      <p:nvGrpSpPr>
        <p:cNvPr id="1" name="Shape 83"/>
        <p:cNvGrpSpPr/>
        <p:nvPr/>
      </p:nvGrpSpPr>
      <p:grpSpPr>
        <a:xfrm>
          <a:off x="0" y="0"/>
          <a:ext cx="0" cy="0"/>
          <a:chOff x="0" y="0"/>
          <a:chExt cx="0" cy="0"/>
        </a:xfrm>
      </p:grpSpPr>
      <p:sp>
        <p:nvSpPr>
          <p:cNvPr id="84" name="Google Shape;84;p24"/>
          <p:cNvSpPr txBox="1">
            <a:spLocks noGrp="1"/>
          </p:cNvSpPr>
          <p:nvPr>
            <p:ph type="body" idx="1"/>
          </p:nvPr>
        </p:nvSpPr>
        <p:spPr>
          <a:xfrm>
            <a:off x="512875" y="293121"/>
            <a:ext cx="8002500" cy="4417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85" name="Google Shape;85;p24"/>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86" name="Google Shape;86;p2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87" name="Google Shape;87;p2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Body">
  <p:cSld name="CUSTOM_2_1_1">
    <p:spTree>
      <p:nvGrpSpPr>
        <p:cNvPr id="1" name="Shape 88"/>
        <p:cNvGrpSpPr/>
        <p:nvPr/>
      </p:nvGrpSpPr>
      <p:grpSpPr>
        <a:xfrm>
          <a:off x="0" y="0"/>
          <a:ext cx="0" cy="0"/>
          <a:chOff x="0" y="0"/>
          <a:chExt cx="0" cy="0"/>
        </a:xfrm>
      </p:grpSpPr>
      <p:sp>
        <p:nvSpPr>
          <p:cNvPr id="89" name="Google Shape;89;p25"/>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90" name="Google Shape;90;p25"/>
          <p:cNvSpPr txBox="1">
            <a:spLocks noGrp="1"/>
          </p:cNvSpPr>
          <p:nvPr>
            <p:ph type="body" idx="1"/>
          </p:nvPr>
        </p:nvSpPr>
        <p:spPr>
          <a:xfrm>
            <a:off x="512875" y="1055125"/>
            <a:ext cx="8002500" cy="3603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91" name="Google Shape;91;p2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92" name="Google Shape;92;p2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93" name="Google Shape;93;p2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mage Top - Text Bottom">
  <p:cSld name="CUSTOM_2_1_1_1">
    <p:spTree>
      <p:nvGrpSpPr>
        <p:cNvPr id="1" name="Shape 94"/>
        <p:cNvGrpSpPr/>
        <p:nvPr/>
      </p:nvGrpSpPr>
      <p:grpSpPr>
        <a:xfrm>
          <a:off x="0" y="0"/>
          <a:ext cx="0" cy="0"/>
          <a:chOff x="0" y="0"/>
          <a:chExt cx="0" cy="0"/>
        </a:xfrm>
      </p:grpSpPr>
      <p:sp>
        <p:nvSpPr>
          <p:cNvPr id="95" name="Google Shape;95;p26"/>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96" name="Google Shape;96;p26"/>
          <p:cNvSpPr txBox="1">
            <a:spLocks noGrp="1"/>
          </p:cNvSpPr>
          <p:nvPr>
            <p:ph type="body" idx="1"/>
          </p:nvPr>
        </p:nvSpPr>
        <p:spPr>
          <a:xfrm>
            <a:off x="512875" y="2890075"/>
            <a:ext cx="8002500" cy="18366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97" name="Google Shape;97;p26"/>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98" name="Google Shape;98;p2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99" name="Google Shape;99;p2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orient="horz" pos="1728">
          <p15:clr>
            <a:srgbClr val="FA7B17"/>
          </p15:clr>
        </p15:guide>
        <p15:guide id="2" orient="horz" pos="576">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ext 1" type="secHead">
  <p:cSld name="SECTION_HEADER">
    <p:spTree>
      <p:nvGrpSpPr>
        <p:cNvPr id="1" name="Shape 100"/>
        <p:cNvGrpSpPr/>
        <p:nvPr/>
      </p:nvGrpSpPr>
      <p:grpSpPr>
        <a:xfrm>
          <a:off x="0" y="0"/>
          <a:ext cx="0" cy="0"/>
          <a:chOff x="0" y="0"/>
          <a:chExt cx="0" cy="0"/>
        </a:xfrm>
      </p:grpSpPr>
      <p:sp>
        <p:nvSpPr>
          <p:cNvPr id="101" name="Google Shape;101;p2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02" name="Google Shape;102;p2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0A1852"/>
                </a:solidFill>
                <a:latin typeface="Lato"/>
                <a:ea typeface="Lato"/>
                <a:cs typeface="Lato"/>
                <a:sym typeface="Lato"/>
              </a:rPr>
              <a:t>// </a:t>
            </a:r>
            <a:fld id="{00000000-1234-1234-1234-123412341234}" type="slidenum">
              <a:rPr lang="en" sz="900" b="1" i="0" u="none" strike="noStrike" cap="none">
                <a:solidFill>
                  <a:srgbClr val="0A1852"/>
                </a:solidFill>
                <a:latin typeface="Lato"/>
                <a:ea typeface="Lato"/>
                <a:cs typeface="Lato"/>
                <a:sym typeface="Lato"/>
              </a:rPr>
              <a:t>‹#›</a:t>
            </a:fld>
            <a:endParaRPr sz="900" b="1" i="0" u="none" strike="noStrike" cap="none">
              <a:solidFill>
                <a:srgbClr val="0A1852"/>
              </a:solidFill>
              <a:latin typeface="Lato"/>
              <a:ea typeface="Lato"/>
              <a:cs typeface="Lato"/>
              <a:sym typeface="Lato"/>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Sub Title + 2 Images Grey">
  <p:cSld name="TITLE_ONLY_1">
    <p:spTree>
      <p:nvGrpSpPr>
        <p:cNvPr id="1" name="Shape 103"/>
        <p:cNvGrpSpPr/>
        <p:nvPr/>
      </p:nvGrpSpPr>
      <p:grpSpPr>
        <a:xfrm>
          <a:off x="0" y="0"/>
          <a:ext cx="0" cy="0"/>
          <a:chOff x="0" y="0"/>
          <a:chExt cx="0" cy="0"/>
        </a:xfrm>
      </p:grpSpPr>
      <p:sp>
        <p:nvSpPr>
          <p:cNvPr id="104" name="Google Shape;104;p28"/>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28"/>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06" name="Google Shape;106;p2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07" name="Google Shape;107;p2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08" name="Google Shape;108;p2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09" name="Google Shape;109;p28"/>
          <p:cNvSpPr txBox="1">
            <a:spLocks noGrp="1"/>
          </p:cNvSpPr>
          <p:nvPr>
            <p:ph type="subTitle" idx="1"/>
          </p:nvPr>
        </p:nvSpPr>
        <p:spPr>
          <a:xfrm>
            <a:off x="503874" y="939925"/>
            <a:ext cx="3603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2881">
          <p15:clr>
            <a:srgbClr val="FA7B17"/>
          </p15:clr>
        </p15:guide>
        <p15:guide id="2" orient="horz" pos="1063">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Sub Title + 3 Images Grey">
  <p:cSld name="TITLE_ONLY_1_1">
    <p:spTree>
      <p:nvGrpSpPr>
        <p:cNvPr id="1" name="Shape 110"/>
        <p:cNvGrpSpPr/>
        <p:nvPr/>
      </p:nvGrpSpPr>
      <p:grpSpPr>
        <a:xfrm>
          <a:off x="0" y="0"/>
          <a:ext cx="0" cy="0"/>
          <a:chOff x="0" y="0"/>
          <a:chExt cx="0" cy="0"/>
        </a:xfrm>
      </p:grpSpPr>
      <p:sp>
        <p:nvSpPr>
          <p:cNvPr id="111" name="Google Shape;111;p29"/>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29"/>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13" name="Google Shape;113;p2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14" name="Google Shape;114;p2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15" name="Google Shape;115;p2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16" name="Google Shape;116;p29"/>
          <p:cNvSpPr txBox="1">
            <a:spLocks noGrp="1"/>
          </p:cNvSpPr>
          <p:nvPr>
            <p:ph type="subTitle" idx="1"/>
          </p:nvPr>
        </p:nvSpPr>
        <p:spPr>
          <a:xfrm>
            <a:off x="503873" y="939925"/>
            <a:ext cx="3765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Tree>
  </p:cSld>
  <p:clrMapOvr>
    <a:masterClrMapping/>
  </p:clrMapOvr>
  <p:extLst>
    <p:ext uri="{DCECCB84-F9BA-43D5-87BE-67443E8EF086}">
      <p15:sldGuideLst xmlns:p15="http://schemas.microsoft.com/office/powerpoint/2012/main">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Sub Title + 1 Image Grey">
  <p:cSld name="TITLE_ONLY_1_1_1">
    <p:spTree>
      <p:nvGrpSpPr>
        <p:cNvPr id="1" name="Shape 117"/>
        <p:cNvGrpSpPr/>
        <p:nvPr/>
      </p:nvGrpSpPr>
      <p:grpSpPr>
        <a:xfrm>
          <a:off x="0" y="0"/>
          <a:ext cx="0" cy="0"/>
          <a:chOff x="0" y="0"/>
          <a:chExt cx="0" cy="0"/>
        </a:xfrm>
      </p:grpSpPr>
      <p:sp>
        <p:nvSpPr>
          <p:cNvPr id="118" name="Google Shape;118;p30"/>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30"/>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20" name="Google Shape;120;p3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21" name="Google Shape;121;p3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22" name="Google Shape;122;p3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23" name="Google Shape;123;p30"/>
          <p:cNvSpPr txBox="1">
            <a:spLocks noGrp="1"/>
          </p:cNvSpPr>
          <p:nvPr>
            <p:ph type="subTitle" idx="1"/>
          </p:nvPr>
        </p:nvSpPr>
        <p:spPr>
          <a:xfrm>
            <a:off x="503874" y="939925"/>
            <a:ext cx="3482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Sub Title + 2 Images India Ink">
  <p:cSld name="TITLE_ONLY_1_2">
    <p:spTree>
      <p:nvGrpSpPr>
        <p:cNvPr id="1" name="Shape 124"/>
        <p:cNvGrpSpPr/>
        <p:nvPr/>
      </p:nvGrpSpPr>
      <p:grpSpPr>
        <a:xfrm>
          <a:off x="0" y="0"/>
          <a:ext cx="0" cy="0"/>
          <a:chOff x="0" y="0"/>
          <a:chExt cx="0" cy="0"/>
        </a:xfrm>
      </p:grpSpPr>
      <p:sp>
        <p:nvSpPr>
          <p:cNvPr id="125" name="Google Shape;125;p31"/>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31"/>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pic>
        <p:nvPicPr>
          <p:cNvPr id="127" name="Google Shape;127;p3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28" name="Google Shape;128;p3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29" name="Google Shape;129;p3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30" name="Google Shape;130;p31"/>
          <p:cNvSpPr txBox="1">
            <a:spLocks noGrp="1"/>
          </p:cNvSpPr>
          <p:nvPr>
            <p:ph type="subTitle" idx="1"/>
          </p:nvPr>
        </p:nvSpPr>
        <p:spPr>
          <a:xfrm>
            <a:off x="503873" y="939925"/>
            <a:ext cx="36633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2881">
          <p15:clr>
            <a:srgbClr val="FA7B17"/>
          </p15:clr>
        </p15:guide>
        <p15:guide id="2" orient="horz" pos="1063">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Option 1"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pic>
        <p:nvPicPr>
          <p:cNvPr id="14" name="Google Shape;14;p14"/>
          <p:cNvPicPr preferRelativeResize="0"/>
          <p:nvPr/>
        </p:nvPicPr>
        <p:blipFill rotWithShape="1">
          <a:blip r:embed="rId3">
            <a:alphaModFix/>
          </a:blip>
          <a:srcRect/>
          <a:stretch/>
        </p:blipFill>
        <p:spPr>
          <a:xfrm>
            <a:off x="0" y="4969025"/>
            <a:ext cx="9144000" cy="174475"/>
          </a:xfrm>
          <a:prstGeom prst="rect">
            <a:avLst/>
          </a:prstGeom>
          <a:noFill/>
          <a:ln>
            <a:noFill/>
          </a:ln>
        </p:spPr>
      </p:pic>
      <p:sp>
        <p:nvSpPr>
          <p:cNvPr id="15" name="Google Shape;15;p14"/>
          <p:cNvSpPr txBox="1">
            <a:spLocks noGrp="1"/>
          </p:cNvSpPr>
          <p:nvPr>
            <p:ph type="title"/>
          </p:nvPr>
        </p:nvSpPr>
        <p:spPr>
          <a:xfrm>
            <a:off x="338275" y="19169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4800">
                <a:solidFill>
                  <a:srgbClr val="FFFFFF"/>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14"/>
          <p:cNvSpPr txBox="1">
            <a:spLocks noGrp="1"/>
          </p:cNvSpPr>
          <p:nvPr>
            <p:ph type="subTitle" idx="1"/>
          </p:nvPr>
        </p:nvSpPr>
        <p:spPr>
          <a:xfrm>
            <a:off x="339712" y="2750625"/>
            <a:ext cx="4559100" cy="377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pic>
        <p:nvPicPr>
          <p:cNvPr id="17" name="Google Shape;17;p14"/>
          <p:cNvPicPr preferRelativeResize="0"/>
          <p:nvPr/>
        </p:nvPicPr>
        <p:blipFill rotWithShape="1">
          <a:blip r:embed="rId4">
            <a:alphaModFix/>
          </a:blip>
          <a:srcRect/>
          <a:stretch/>
        </p:blipFill>
        <p:spPr>
          <a:xfrm>
            <a:off x="653016" y="909925"/>
            <a:ext cx="1260844" cy="31521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Sub Title + 3 Images India Ink">
  <p:cSld name="TITLE_ONLY_1_1_2">
    <p:spTree>
      <p:nvGrpSpPr>
        <p:cNvPr id="1" name="Shape 131"/>
        <p:cNvGrpSpPr/>
        <p:nvPr/>
      </p:nvGrpSpPr>
      <p:grpSpPr>
        <a:xfrm>
          <a:off x="0" y="0"/>
          <a:ext cx="0" cy="0"/>
          <a:chOff x="0" y="0"/>
          <a:chExt cx="0" cy="0"/>
        </a:xfrm>
      </p:grpSpPr>
      <p:pic>
        <p:nvPicPr>
          <p:cNvPr id="132" name="Google Shape;132;p32"/>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33" name="Google Shape;133;p3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34" name="Google Shape;134;p3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35" name="Google Shape;135;p32"/>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32"/>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sp>
        <p:nvSpPr>
          <p:cNvPr id="137" name="Google Shape;137;p32"/>
          <p:cNvSpPr txBox="1">
            <a:spLocks noGrp="1"/>
          </p:cNvSpPr>
          <p:nvPr>
            <p:ph type="subTitle" idx="1"/>
          </p:nvPr>
        </p:nvSpPr>
        <p:spPr>
          <a:xfrm>
            <a:off x="503874" y="939925"/>
            <a:ext cx="35022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Sub Title + 1 Image India Ink">
  <p:cSld name="TITLE_ONLY_1_1_1_1">
    <p:spTree>
      <p:nvGrpSpPr>
        <p:cNvPr id="1" name="Shape 138"/>
        <p:cNvGrpSpPr/>
        <p:nvPr/>
      </p:nvGrpSpPr>
      <p:grpSpPr>
        <a:xfrm>
          <a:off x="0" y="0"/>
          <a:ext cx="0" cy="0"/>
          <a:chOff x="0" y="0"/>
          <a:chExt cx="0" cy="0"/>
        </a:xfrm>
      </p:grpSpPr>
      <p:pic>
        <p:nvPicPr>
          <p:cNvPr id="139" name="Google Shape;139;p33"/>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40" name="Google Shape;140;p3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41" name="Google Shape;141;p3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42" name="Google Shape;142;p33"/>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33"/>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sp>
        <p:nvSpPr>
          <p:cNvPr id="144" name="Google Shape;144;p33"/>
          <p:cNvSpPr txBox="1">
            <a:spLocks noGrp="1"/>
          </p:cNvSpPr>
          <p:nvPr>
            <p:ph type="subTitle" idx="1"/>
          </p:nvPr>
        </p:nvSpPr>
        <p:spPr>
          <a:xfrm>
            <a:off x="503874" y="939925"/>
            <a:ext cx="35829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5"/>
        <p:cNvGrpSpPr/>
        <p:nvPr/>
      </p:nvGrpSpPr>
      <p:grpSpPr>
        <a:xfrm>
          <a:off x="0" y="0"/>
          <a:ext cx="0" cy="0"/>
          <a:chOff x="0" y="0"/>
          <a:chExt cx="0" cy="0"/>
        </a:xfrm>
      </p:grpSpPr>
      <p:sp>
        <p:nvSpPr>
          <p:cNvPr id="146" name="Google Shape;146;p34"/>
          <p:cNvSpPr/>
          <p:nvPr/>
        </p:nvSpPr>
        <p:spPr>
          <a:xfrm>
            <a:off x="21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34"/>
          <p:cNvSpPr txBox="1">
            <a:spLocks noGrp="1"/>
          </p:cNvSpPr>
          <p:nvPr>
            <p:ph type="title"/>
          </p:nvPr>
        </p:nvSpPr>
        <p:spPr>
          <a:xfrm>
            <a:off x="265500" y="11569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48" name="Google Shape;148;p34"/>
          <p:cNvSpPr txBox="1">
            <a:spLocks noGrp="1"/>
          </p:cNvSpPr>
          <p:nvPr>
            <p:ph type="subTitle" idx="1"/>
          </p:nvPr>
        </p:nvSpPr>
        <p:spPr>
          <a:xfrm>
            <a:off x="265500" y="27268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1F1F50"/>
              </a:buClr>
              <a:buSzPts val="2000"/>
              <a:buNone/>
              <a:defRPr sz="2000" b="1">
                <a:solidFill>
                  <a:srgbClr val="1F1F50"/>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49" name="Google Shape;149;p34"/>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150" name="Google Shape;150;p3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51" name="Google Shape;151;p3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2"/>
        <p:cNvGrpSpPr/>
        <p:nvPr/>
      </p:nvGrpSpPr>
      <p:grpSpPr>
        <a:xfrm>
          <a:off x="0" y="0"/>
          <a:ext cx="0" cy="0"/>
          <a:chOff x="0" y="0"/>
          <a:chExt cx="0" cy="0"/>
        </a:xfrm>
      </p:grpSpPr>
      <p:sp>
        <p:nvSpPr>
          <p:cNvPr id="153" name="Google Shape;153;p35"/>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1F1F50"/>
              </a:buClr>
              <a:buSzPts val="1800"/>
              <a:buNone/>
              <a:defRPr b="1">
                <a:solidFill>
                  <a:srgbClr val="1F1F50"/>
                </a:solidFill>
              </a:defRPr>
            </a:lvl1pPr>
          </a:lstStyle>
          <a:p>
            <a:endParaRPr/>
          </a:p>
        </p:txBody>
      </p:sp>
      <p:pic>
        <p:nvPicPr>
          <p:cNvPr id="154" name="Google Shape;154;p3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55" name="Google Shape;155;p3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56" name="Google Shape;156;p3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 Jodhpur">
  <p:cSld name="CUSTOM_8">
    <p:bg>
      <p:bgPr>
        <a:solidFill>
          <a:srgbClr val="1B2E85"/>
        </a:solidFill>
        <a:effectLst/>
      </p:bgPr>
    </p:bg>
    <p:spTree>
      <p:nvGrpSpPr>
        <p:cNvPr id="1" name="Shape 157"/>
        <p:cNvGrpSpPr/>
        <p:nvPr/>
      </p:nvGrpSpPr>
      <p:grpSpPr>
        <a:xfrm>
          <a:off x="0" y="0"/>
          <a:ext cx="0" cy="0"/>
          <a:chOff x="0" y="0"/>
          <a:chExt cx="0" cy="0"/>
        </a:xfrm>
      </p:grpSpPr>
      <p:sp>
        <p:nvSpPr>
          <p:cNvPr id="158" name="Google Shape;158;p3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 Indus">
  <p:cSld name="CUSTOM_10">
    <p:spTree>
      <p:nvGrpSpPr>
        <p:cNvPr id="1" name="Shape 159"/>
        <p:cNvGrpSpPr/>
        <p:nvPr/>
      </p:nvGrpSpPr>
      <p:grpSpPr>
        <a:xfrm>
          <a:off x="0" y="0"/>
          <a:ext cx="0" cy="0"/>
          <a:chOff x="0" y="0"/>
          <a:chExt cx="0" cy="0"/>
        </a:xfrm>
      </p:grpSpPr>
      <p:sp>
        <p:nvSpPr>
          <p:cNvPr id="160" name="Google Shape;160;p3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141414"/>
                </a:solidFill>
                <a:latin typeface="Lato"/>
                <a:ea typeface="Lato"/>
                <a:cs typeface="Lato"/>
                <a:sym typeface="Lato"/>
              </a:rPr>
              <a:t>// </a:t>
            </a:r>
            <a:fld id="{00000000-1234-1234-1234-123412341234}" type="slidenum">
              <a:rPr lang="en" sz="900" b="1" i="0" u="none" strike="noStrike" cap="none">
                <a:solidFill>
                  <a:srgbClr val="141414"/>
                </a:solidFill>
                <a:latin typeface="Lato"/>
                <a:ea typeface="Lato"/>
                <a:cs typeface="Lato"/>
                <a:sym typeface="Lato"/>
              </a:rPr>
              <a:t>‹#›</a:t>
            </a:fld>
            <a:endParaRPr sz="900" b="1" i="0" u="none" strike="noStrike" cap="none">
              <a:solidFill>
                <a:srgbClr val="141414"/>
              </a:solidFill>
              <a:latin typeface="Lato"/>
              <a:ea typeface="Lato"/>
              <a:cs typeface="Lato"/>
              <a:sym typeface="Lato"/>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Option 1" type="title">
  <p:cSld name="TITLE">
    <p:bg>
      <p:bgPr>
        <a:blipFill>
          <a:blip r:embed="rId2">
            <a:alphaModFix/>
          </a:blip>
          <a:stretch>
            <a:fillRect/>
          </a:stretch>
        </a:blipFill>
        <a:effectLst/>
      </p:bgPr>
    </p:bg>
    <p:spTree>
      <p:nvGrpSpPr>
        <p:cNvPr id="1" name="Shape 164"/>
        <p:cNvGrpSpPr/>
        <p:nvPr/>
      </p:nvGrpSpPr>
      <p:grpSpPr>
        <a:xfrm>
          <a:off x="0" y="0"/>
          <a:ext cx="0" cy="0"/>
          <a:chOff x="0" y="0"/>
          <a:chExt cx="0" cy="0"/>
        </a:xfrm>
      </p:grpSpPr>
      <p:sp>
        <p:nvSpPr>
          <p:cNvPr id="165" name="Google Shape;165;p13"/>
          <p:cNvSpPr txBox="1">
            <a:spLocks noGrp="1"/>
          </p:cNvSpPr>
          <p:nvPr>
            <p:ph type="title"/>
          </p:nvPr>
        </p:nvSpPr>
        <p:spPr>
          <a:xfrm>
            <a:off x="338275" y="19169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4800">
                <a:solidFill>
                  <a:srgbClr val="FFFFFF"/>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6" name="Google Shape;166;p13"/>
          <p:cNvSpPr txBox="1">
            <a:spLocks noGrp="1"/>
          </p:cNvSpPr>
          <p:nvPr>
            <p:ph type="subTitle" idx="1"/>
          </p:nvPr>
        </p:nvSpPr>
        <p:spPr>
          <a:xfrm>
            <a:off x="339712" y="2750625"/>
            <a:ext cx="4559100" cy="377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pic>
        <p:nvPicPr>
          <p:cNvPr id="167" name="Google Shape;167;p13"/>
          <p:cNvPicPr preferRelativeResize="0"/>
          <p:nvPr/>
        </p:nvPicPr>
        <p:blipFill rotWithShape="1">
          <a:blip r:embed="rId3">
            <a:alphaModFix/>
          </a:blip>
          <a:srcRect/>
          <a:stretch/>
        </p:blipFill>
        <p:spPr>
          <a:xfrm>
            <a:off x="551438" y="509891"/>
            <a:ext cx="1356876" cy="339219"/>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8"/>
        <p:cNvGrpSpPr/>
        <p:nvPr/>
      </p:nvGrpSpPr>
      <p:grpSpPr>
        <a:xfrm>
          <a:off x="0" y="0"/>
          <a:ext cx="0" cy="0"/>
          <a:chOff x="0" y="0"/>
          <a:chExt cx="0" cy="0"/>
        </a:xfrm>
      </p:grpSpPr>
      <p:sp>
        <p:nvSpPr>
          <p:cNvPr id="169" name="Google Shape;169;p38"/>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70" name="Google Shape;170;p3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71" name="Google Shape;171;p3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172" name="Google Shape;172;p38"/>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Final Slide with Message">
  <p:cSld name="TITLE_1">
    <p:bg>
      <p:bgPr>
        <a:blipFill>
          <a:blip r:embed="rId2">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9"/>
          <p:cNvSpPr txBox="1">
            <a:spLocks noGrp="1"/>
          </p:cNvSpPr>
          <p:nvPr>
            <p:ph type="title"/>
          </p:nvPr>
        </p:nvSpPr>
        <p:spPr>
          <a:xfrm>
            <a:off x="338275" y="26027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6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Final Slide with Message + Signature">
  <p:cSld name="TITLE_1_1">
    <p:bg>
      <p:bgPr>
        <a:blipFill>
          <a:blip r:embed="rId2">
            <a:alphaModFix/>
          </a:blip>
          <a:stretch>
            <a:fillRect/>
          </a:stretch>
        </a:blipFill>
        <a:effectLst/>
      </p:bgPr>
    </p:bg>
    <p:spTree>
      <p:nvGrpSpPr>
        <p:cNvPr id="1" name="Shape 175"/>
        <p:cNvGrpSpPr/>
        <p:nvPr/>
      </p:nvGrpSpPr>
      <p:grpSpPr>
        <a:xfrm>
          <a:off x="0" y="0"/>
          <a:ext cx="0" cy="0"/>
          <a:chOff x="0" y="0"/>
          <a:chExt cx="0" cy="0"/>
        </a:xfrm>
      </p:grpSpPr>
      <p:sp>
        <p:nvSpPr>
          <p:cNvPr id="176" name="Google Shape;176;p40"/>
          <p:cNvSpPr txBox="1">
            <a:spLocks noGrp="1"/>
          </p:cNvSpPr>
          <p:nvPr>
            <p:ph type="title"/>
          </p:nvPr>
        </p:nvSpPr>
        <p:spPr>
          <a:xfrm>
            <a:off x="338275" y="26027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6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7" name="Google Shape;177;p40"/>
          <p:cNvSpPr txBox="1">
            <a:spLocks noGrp="1"/>
          </p:cNvSpPr>
          <p:nvPr>
            <p:ph type="subTitle" idx="1"/>
          </p:nvPr>
        </p:nvSpPr>
        <p:spPr>
          <a:xfrm>
            <a:off x="349777" y="3284025"/>
            <a:ext cx="4559100" cy="377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inal Slide with Message">
  <p:cSld name="TITLE_1">
    <p:bg>
      <p:bgPr>
        <a:solidFill>
          <a:srgbClr val="1F1F50"/>
        </a:solidFill>
        <a:effectLst/>
      </p:bgPr>
    </p:bg>
    <p:spTree>
      <p:nvGrpSpPr>
        <p:cNvPr id="1" name="Shape 18"/>
        <p:cNvGrpSpPr/>
        <p:nvPr/>
      </p:nvGrpSpPr>
      <p:grpSpPr>
        <a:xfrm>
          <a:off x="0" y="0"/>
          <a:ext cx="0" cy="0"/>
          <a:chOff x="0" y="0"/>
          <a:chExt cx="0" cy="0"/>
        </a:xfrm>
      </p:grpSpPr>
      <p:sp>
        <p:nvSpPr>
          <p:cNvPr id="19" name="Google Shape;19;p15"/>
          <p:cNvSpPr txBox="1">
            <a:spLocks noGrp="1"/>
          </p:cNvSpPr>
          <p:nvPr>
            <p:ph type="title"/>
          </p:nvPr>
        </p:nvSpPr>
        <p:spPr>
          <a:xfrm>
            <a:off x="338275" y="26027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6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Final Static Logo">
  <p:cSld name="TITLE_1_1_1">
    <p:bg>
      <p:bgPr>
        <a:blipFill>
          <a:blip r:embed="rId2">
            <a:alphaModFix/>
          </a:blip>
          <a:stretch>
            <a:fillRect/>
          </a:stretch>
        </a:blipFill>
        <a:effectLst/>
      </p:bgPr>
    </p:bg>
    <p:spTree>
      <p:nvGrpSpPr>
        <p:cNvPr id="1" name="Shape 178"/>
        <p:cNvGrpSpPr/>
        <p:nvPr/>
      </p:nvGrpSpPr>
      <p:grpSpPr>
        <a:xfrm>
          <a:off x="0" y="0"/>
          <a:ext cx="0" cy="0"/>
          <a:chOff x="0" y="0"/>
          <a:chExt cx="0" cy="0"/>
        </a:xfrm>
      </p:grpSpPr>
      <p:pic>
        <p:nvPicPr>
          <p:cNvPr id="179" name="Google Shape;179;p41"/>
          <p:cNvPicPr preferRelativeResize="0"/>
          <p:nvPr/>
        </p:nvPicPr>
        <p:blipFill rotWithShape="1">
          <a:blip r:embed="rId3">
            <a:alphaModFix/>
          </a:blip>
          <a:srcRect/>
          <a:stretch/>
        </p:blipFill>
        <p:spPr>
          <a:xfrm>
            <a:off x="3619500" y="2095500"/>
            <a:ext cx="1905000" cy="4762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Image Left - Text Right">
  <p:cSld name="CUSTOM">
    <p:spTree>
      <p:nvGrpSpPr>
        <p:cNvPr id="1" name="Shape 180"/>
        <p:cNvGrpSpPr/>
        <p:nvPr/>
      </p:nvGrpSpPr>
      <p:grpSpPr>
        <a:xfrm>
          <a:off x="0" y="0"/>
          <a:ext cx="0" cy="0"/>
          <a:chOff x="0" y="0"/>
          <a:chExt cx="0" cy="0"/>
        </a:xfrm>
      </p:grpSpPr>
      <p:sp>
        <p:nvSpPr>
          <p:cNvPr id="181" name="Google Shape;181;p4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82" name="Google Shape;182;p4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83" name="Google Shape;183;p42"/>
          <p:cNvSpPr txBox="1">
            <a:spLocks noGrp="1"/>
          </p:cNvSpPr>
          <p:nvPr>
            <p:ph type="title"/>
          </p:nvPr>
        </p:nvSpPr>
        <p:spPr>
          <a:xfrm>
            <a:off x="3720884" y="229550"/>
            <a:ext cx="52836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84" name="Google Shape;184;p42"/>
          <p:cNvSpPr txBox="1">
            <a:spLocks noGrp="1"/>
          </p:cNvSpPr>
          <p:nvPr>
            <p:ph type="subTitle" idx="1"/>
          </p:nvPr>
        </p:nvSpPr>
        <p:spPr>
          <a:xfrm>
            <a:off x="3730147" y="787525"/>
            <a:ext cx="4151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185" name="Google Shape;185;p42"/>
          <p:cNvSpPr txBox="1">
            <a:spLocks noGrp="1"/>
          </p:cNvSpPr>
          <p:nvPr>
            <p:ph type="body" idx="2"/>
          </p:nvPr>
        </p:nvSpPr>
        <p:spPr>
          <a:xfrm>
            <a:off x="3739151" y="1303850"/>
            <a:ext cx="51615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186" name="Google Shape;186;p42"/>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2269">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mage Right - Text Left">
  <p:cSld name="CUSTOM_11">
    <p:spTree>
      <p:nvGrpSpPr>
        <p:cNvPr id="1" name="Shape 187"/>
        <p:cNvGrpSpPr/>
        <p:nvPr/>
      </p:nvGrpSpPr>
      <p:grpSpPr>
        <a:xfrm>
          <a:off x="0" y="0"/>
          <a:ext cx="0" cy="0"/>
          <a:chOff x="0" y="0"/>
          <a:chExt cx="0" cy="0"/>
        </a:xfrm>
      </p:grpSpPr>
      <p:sp>
        <p:nvSpPr>
          <p:cNvPr id="188" name="Google Shape;188;p4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89" name="Google Shape;189;p4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90" name="Google Shape;190;p43"/>
          <p:cNvSpPr txBox="1">
            <a:spLocks noGrp="1"/>
          </p:cNvSpPr>
          <p:nvPr>
            <p:ph type="title"/>
          </p:nvPr>
        </p:nvSpPr>
        <p:spPr>
          <a:xfrm>
            <a:off x="494625" y="229550"/>
            <a:ext cx="4900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91" name="Google Shape;191;p43"/>
          <p:cNvSpPr txBox="1">
            <a:spLocks noGrp="1"/>
          </p:cNvSpPr>
          <p:nvPr>
            <p:ph type="subTitle" idx="1"/>
          </p:nvPr>
        </p:nvSpPr>
        <p:spPr>
          <a:xfrm>
            <a:off x="503875" y="787525"/>
            <a:ext cx="48912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192" name="Google Shape;192;p43"/>
          <p:cNvSpPr txBox="1">
            <a:spLocks noGrp="1"/>
          </p:cNvSpPr>
          <p:nvPr>
            <p:ph type="body" idx="2"/>
          </p:nvPr>
        </p:nvSpPr>
        <p:spPr>
          <a:xfrm>
            <a:off x="512875" y="1456250"/>
            <a:ext cx="48318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193" name="Google Shape;193;p43"/>
          <p:cNvPicPr preferRelativeResize="0"/>
          <p:nvPr/>
        </p:nvPicPr>
        <p:blipFill rotWithShape="1">
          <a:blip r:embed="rId2">
            <a:alphaModFix/>
          </a:blip>
          <a:srcRect/>
          <a:stretch/>
        </p:blipFill>
        <p:spPr>
          <a:xfrm>
            <a:off x="756" y="4949090"/>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3491">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 Columns">
  <p:cSld name="CUSTOM_1">
    <p:spTree>
      <p:nvGrpSpPr>
        <p:cNvPr id="1" name="Shape 194"/>
        <p:cNvGrpSpPr/>
        <p:nvPr/>
      </p:nvGrpSpPr>
      <p:grpSpPr>
        <a:xfrm>
          <a:off x="0" y="0"/>
          <a:ext cx="0" cy="0"/>
          <a:chOff x="0" y="0"/>
          <a:chExt cx="0" cy="0"/>
        </a:xfrm>
      </p:grpSpPr>
      <p:sp>
        <p:nvSpPr>
          <p:cNvPr id="195" name="Google Shape;195;p44"/>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96" name="Google Shape;196;p44"/>
          <p:cNvSpPr txBox="1">
            <a:spLocks noGrp="1"/>
          </p:cNvSpPr>
          <p:nvPr>
            <p:ph type="subTitle" idx="1"/>
          </p:nvPr>
        </p:nvSpPr>
        <p:spPr>
          <a:xfrm>
            <a:off x="49180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197" name="Google Shape;197;p44"/>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98" name="Google Shape;198;p44"/>
          <p:cNvSpPr txBox="1">
            <a:spLocks noGrp="1"/>
          </p:cNvSpPr>
          <p:nvPr>
            <p:ph type="body" idx="2"/>
          </p:nvPr>
        </p:nvSpPr>
        <p:spPr>
          <a:xfrm>
            <a:off x="49752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199" name="Google Shape;199;p4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00" name="Google Shape;200;p4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01" name="Google Shape;201;p44"/>
          <p:cNvSpPr txBox="1">
            <a:spLocks noGrp="1"/>
          </p:cNvSpPr>
          <p:nvPr>
            <p:ph type="subTitle" idx="3"/>
          </p:nvPr>
        </p:nvSpPr>
        <p:spPr>
          <a:xfrm>
            <a:off x="486165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02" name="Google Shape;202;p44"/>
          <p:cNvSpPr txBox="1">
            <a:spLocks noGrp="1"/>
          </p:cNvSpPr>
          <p:nvPr>
            <p:ph type="body" idx="4"/>
          </p:nvPr>
        </p:nvSpPr>
        <p:spPr>
          <a:xfrm>
            <a:off x="486737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03" name="Google Shape;203;p44"/>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58">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 Columns">
  <p:cSld name="CUSTOM_1_1">
    <p:spTree>
      <p:nvGrpSpPr>
        <p:cNvPr id="1" name="Shape 204"/>
        <p:cNvGrpSpPr/>
        <p:nvPr/>
      </p:nvGrpSpPr>
      <p:grpSpPr>
        <a:xfrm>
          <a:off x="0" y="0"/>
          <a:ext cx="0" cy="0"/>
          <a:chOff x="0" y="0"/>
          <a:chExt cx="0" cy="0"/>
        </a:xfrm>
      </p:grpSpPr>
      <p:sp>
        <p:nvSpPr>
          <p:cNvPr id="205" name="Google Shape;205;p45"/>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06" name="Google Shape;206;p45"/>
          <p:cNvSpPr txBox="1">
            <a:spLocks noGrp="1"/>
          </p:cNvSpPr>
          <p:nvPr>
            <p:ph type="subTitle" idx="1"/>
          </p:nvPr>
        </p:nvSpPr>
        <p:spPr>
          <a:xfrm>
            <a:off x="4918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07" name="Google Shape;207;p4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08" name="Google Shape;208;p45"/>
          <p:cNvSpPr txBox="1">
            <a:spLocks noGrp="1"/>
          </p:cNvSpPr>
          <p:nvPr>
            <p:ph type="body" idx="2"/>
          </p:nvPr>
        </p:nvSpPr>
        <p:spPr>
          <a:xfrm>
            <a:off x="4952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09" name="Google Shape;209;p4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10" name="Google Shape;210;p4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11" name="Google Shape;211;p45"/>
          <p:cNvSpPr txBox="1">
            <a:spLocks noGrp="1"/>
          </p:cNvSpPr>
          <p:nvPr>
            <p:ph type="subTitle" idx="3"/>
          </p:nvPr>
        </p:nvSpPr>
        <p:spPr>
          <a:xfrm>
            <a:off x="6339775"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12" name="Google Shape;212;p45"/>
          <p:cNvSpPr txBox="1">
            <a:spLocks noGrp="1"/>
          </p:cNvSpPr>
          <p:nvPr>
            <p:ph type="body" idx="4"/>
          </p:nvPr>
        </p:nvSpPr>
        <p:spPr>
          <a:xfrm>
            <a:off x="6343200"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13" name="Google Shape;213;p45"/>
          <p:cNvSpPr txBox="1">
            <a:spLocks noGrp="1"/>
          </p:cNvSpPr>
          <p:nvPr>
            <p:ph type="subTitle" idx="5"/>
          </p:nvPr>
        </p:nvSpPr>
        <p:spPr>
          <a:xfrm>
            <a:off x="34175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14" name="Google Shape;214;p45"/>
          <p:cNvSpPr txBox="1">
            <a:spLocks noGrp="1"/>
          </p:cNvSpPr>
          <p:nvPr>
            <p:ph type="body" idx="6"/>
          </p:nvPr>
        </p:nvSpPr>
        <p:spPr>
          <a:xfrm>
            <a:off x="34209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15" name="Google Shape;215;p45"/>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53">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 Columns with Images">
  <p:cSld name="CUSTOM_1_1_1">
    <p:spTree>
      <p:nvGrpSpPr>
        <p:cNvPr id="1" name="Shape 216"/>
        <p:cNvGrpSpPr/>
        <p:nvPr/>
      </p:nvGrpSpPr>
      <p:grpSpPr>
        <a:xfrm>
          <a:off x="0" y="0"/>
          <a:ext cx="0" cy="0"/>
          <a:chOff x="0" y="0"/>
          <a:chExt cx="0" cy="0"/>
        </a:xfrm>
      </p:grpSpPr>
      <p:sp>
        <p:nvSpPr>
          <p:cNvPr id="217" name="Google Shape;217;p46"/>
          <p:cNvSpPr txBox="1">
            <a:spLocks noGrp="1"/>
          </p:cNvSpPr>
          <p:nvPr>
            <p:ph type="subTitle" idx="1"/>
          </p:nvPr>
        </p:nvSpPr>
        <p:spPr>
          <a:xfrm>
            <a:off x="122175" y="2491891"/>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pic>
        <p:nvPicPr>
          <p:cNvPr id="218" name="Google Shape;218;p46"/>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19" name="Google Shape;219;p46"/>
          <p:cNvSpPr txBox="1">
            <a:spLocks noGrp="1"/>
          </p:cNvSpPr>
          <p:nvPr>
            <p:ph type="body" idx="2"/>
          </p:nvPr>
        </p:nvSpPr>
        <p:spPr>
          <a:xfrm>
            <a:off x="124300" y="2834552"/>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20" name="Google Shape;220;p4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21" name="Google Shape;221;p4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22" name="Google Shape;222;p46"/>
          <p:cNvSpPr txBox="1">
            <a:spLocks noGrp="1"/>
          </p:cNvSpPr>
          <p:nvPr>
            <p:ph type="subTitle" idx="3"/>
          </p:nvPr>
        </p:nvSpPr>
        <p:spPr>
          <a:xfrm>
            <a:off x="92100" y="2112316"/>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23" name="Google Shape;223;p46"/>
          <p:cNvSpPr txBox="1">
            <a:spLocks noGrp="1"/>
          </p:cNvSpPr>
          <p:nvPr>
            <p:ph type="subTitle" idx="4"/>
          </p:nvPr>
        </p:nvSpPr>
        <p:spPr>
          <a:xfrm>
            <a:off x="3169538" y="2491928"/>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224" name="Google Shape;224;p46"/>
          <p:cNvSpPr txBox="1">
            <a:spLocks noGrp="1"/>
          </p:cNvSpPr>
          <p:nvPr>
            <p:ph type="body" idx="5"/>
          </p:nvPr>
        </p:nvSpPr>
        <p:spPr>
          <a:xfrm>
            <a:off x="3171667" y="2834578"/>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25" name="Google Shape;225;p46"/>
          <p:cNvSpPr txBox="1">
            <a:spLocks noGrp="1"/>
          </p:cNvSpPr>
          <p:nvPr>
            <p:ph type="subTitle" idx="6"/>
          </p:nvPr>
        </p:nvSpPr>
        <p:spPr>
          <a:xfrm>
            <a:off x="3139463" y="2112353"/>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26" name="Google Shape;226;p46"/>
          <p:cNvSpPr txBox="1">
            <a:spLocks noGrp="1"/>
          </p:cNvSpPr>
          <p:nvPr>
            <p:ph type="subTitle" idx="7"/>
          </p:nvPr>
        </p:nvSpPr>
        <p:spPr>
          <a:xfrm>
            <a:off x="6246988" y="2471797"/>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227" name="Google Shape;227;p46"/>
          <p:cNvSpPr txBox="1">
            <a:spLocks noGrp="1"/>
          </p:cNvSpPr>
          <p:nvPr>
            <p:ph type="body" idx="8"/>
          </p:nvPr>
        </p:nvSpPr>
        <p:spPr>
          <a:xfrm>
            <a:off x="6249121" y="2820575"/>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28" name="Google Shape;228;p46"/>
          <p:cNvSpPr txBox="1">
            <a:spLocks noGrp="1"/>
          </p:cNvSpPr>
          <p:nvPr>
            <p:ph type="subTitle" idx="9"/>
          </p:nvPr>
        </p:nvSpPr>
        <p:spPr>
          <a:xfrm>
            <a:off x="6216913" y="2092222"/>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29" name="Google Shape;229;p46"/>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299">
          <p15:clr>
            <a:srgbClr val="FA7B17"/>
          </p15:clr>
        </p15:guide>
        <p15:guide id="2" pos="1892">
          <p15:clr>
            <a:srgbClr val="FA7B17"/>
          </p15:clr>
        </p15:guide>
        <p15:guide id="3" pos="1934">
          <p15:clr>
            <a:srgbClr val="FA7B17"/>
          </p15:clr>
        </p15:guide>
        <p15:guide id="4" pos="3826">
          <p15:clr>
            <a:srgbClr val="FA7B17"/>
          </p15:clr>
        </p15:guide>
        <p15:guide id="5" pos="3868">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Sub Title + Body">
  <p:cSld name="CUSTOM_2">
    <p:spTree>
      <p:nvGrpSpPr>
        <p:cNvPr id="1" name="Shape 230"/>
        <p:cNvGrpSpPr/>
        <p:nvPr/>
      </p:nvGrpSpPr>
      <p:grpSpPr>
        <a:xfrm>
          <a:off x="0" y="0"/>
          <a:ext cx="0" cy="0"/>
          <a:chOff x="0" y="0"/>
          <a:chExt cx="0" cy="0"/>
        </a:xfrm>
      </p:grpSpPr>
      <p:sp>
        <p:nvSpPr>
          <p:cNvPr id="231" name="Google Shape;231;p47"/>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32" name="Google Shape;232;p47"/>
          <p:cNvSpPr txBox="1">
            <a:spLocks noGrp="1"/>
          </p:cNvSpPr>
          <p:nvPr>
            <p:ph type="subTitle" idx="1"/>
          </p:nvPr>
        </p:nvSpPr>
        <p:spPr>
          <a:xfrm>
            <a:off x="503872" y="787525"/>
            <a:ext cx="38847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233" name="Google Shape;233;p47"/>
          <p:cNvSpPr txBox="1">
            <a:spLocks noGrp="1"/>
          </p:cNvSpPr>
          <p:nvPr>
            <p:ph type="body" idx="2"/>
          </p:nvPr>
        </p:nvSpPr>
        <p:spPr>
          <a:xfrm>
            <a:off x="512875" y="1380050"/>
            <a:ext cx="8093100" cy="3294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34" name="Google Shape;234;p47"/>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35" name="Google Shape;235;p4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36" name="Google Shape;236;p4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37" name="Google Shape;237;p47"/>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 Body + Caption">
  <p:cSld name="CUSTOM_2_1">
    <p:spTree>
      <p:nvGrpSpPr>
        <p:cNvPr id="1" name="Shape 238"/>
        <p:cNvGrpSpPr/>
        <p:nvPr/>
      </p:nvGrpSpPr>
      <p:grpSpPr>
        <a:xfrm>
          <a:off x="0" y="0"/>
          <a:ext cx="0" cy="0"/>
          <a:chOff x="0" y="0"/>
          <a:chExt cx="0" cy="0"/>
        </a:xfrm>
      </p:grpSpPr>
      <p:sp>
        <p:nvSpPr>
          <p:cNvPr id="239" name="Google Shape;239;p48"/>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40" name="Google Shape;240;p48"/>
          <p:cNvSpPr txBox="1">
            <a:spLocks noGrp="1"/>
          </p:cNvSpPr>
          <p:nvPr>
            <p:ph type="subTitle" idx="1"/>
          </p:nvPr>
        </p:nvSpPr>
        <p:spPr>
          <a:xfrm>
            <a:off x="503876" y="4245750"/>
            <a:ext cx="53844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000" b="1">
                <a:solidFill>
                  <a:srgbClr val="1F1F50"/>
                </a:solidFill>
              </a:defRPr>
            </a:lvl1pPr>
            <a:lvl2pPr lvl="1" algn="l">
              <a:lnSpc>
                <a:spcPct val="150000"/>
              </a:lnSpc>
              <a:spcBef>
                <a:spcPts val="1600"/>
              </a:spcBef>
              <a:spcAft>
                <a:spcPts val="0"/>
              </a:spcAft>
              <a:buSzPts val="1400"/>
              <a:buNone/>
              <a:defRPr b="1"/>
            </a:lvl2pPr>
            <a:lvl3pPr lvl="2" algn="l">
              <a:lnSpc>
                <a:spcPct val="150000"/>
              </a:lnSpc>
              <a:spcBef>
                <a:spcPts val="1600"/>
              </a:spcBef>
              <a:spcAft>
                <a:spcPts val="0"/>
              </a:spcAft>
              <a:buSzPts val="1400"/>
              <a:buNone/>
              <a:defRPr b="1"/>
            </a:lvl3pPr>
            <a:lvl4pPr lvl="3" algn="l">
              <a:lnSpc>
                <a:spcPct val="150000"/>
              </a:lnSpc>
              <a:spcBef>
                <a:spcPts val="1600"/>
              </a:spcBef>
              <a:spcAft>
                <a:spcPts val="0"/>
              </a:spcAft>
              <a:buSzPts val="1400"/>
              <a:buNone/>
              <a:defRPr b="1"/>
            </a:lvl4pPr>
            <a:lvl5pPr lvl="4" algn="l">
              <a:lnSpc>
                <a:spcPct val="150000"/>
              </a:lnSpc>
              <a:spcBef>
                <a:spcPts val="1600"/>
              </a:spcBef>
              <a:spcAft>
                <a:spcPts val="0"/>
              </a:spcAft>
              <a:buSzPts val="1400"/>
              <a:buNone/>
              <a:defRPr b="1"/>
            </a:lvl5pPr>
            <a:lvl6pPr lvl="5" algn="l">
              <a:lnSpc>
                <a:spcPct val="150000"/>
              </a:lnSpc>
              <a:spcBef>
                <a:spcPts val="1600"/>
              </a:spcBef>
              <a:spcAft>
                <a:spcPts val="0"/>
              </a:spcAft>
              <a:buSzPts val="1400"/>
              <a:buNone/>
              <a:defRPr b="1"/>
            </a:lvl6pPr>
            <a:lvl7pPr lvl="6" algn="l">
              <a:lnSpc>
                <a:spcPct val="150000"/>
              </a:lnSpc>
              <a:spcBef>
                <a:spcPts val="1600"/>
              </a:spcBef>
              <a:spcAft>
                <a:spcPts val="0"/>
              </a:spcAft>
              <a:buSzPts val="1400"/>
              <a:buNone/>
              <a:defRPr b="1"/>
            </a:lvl7pPr>
            <a:lvl8pPr lvl="7" algn="l">
              <a:lnSpc>
                <a:spcPct val="150000"/>
              </a:lnSpc>
              <a:spcBef>
                <a:spcPts val="1600"/>
              </a:spcBef>
              <a:spcAft>
                <a:spcPts val="0"/>
              </a:spcAft>
              <a:buSzPts val="1400"/>
              <a:buNone/>
              <a:defRPr b="1"/>
            </a:lvl8pPr>
            <a:lvl9pPr lvl="8" algn="l">
              <a:lnSpc>
                <a:spcPct val="150000"/>
              </a:lnSpc>
              <a:spcBef>
                <a:spcPts val="1600"/>
              </a:spcBef>
              <a:spcAft>
                <a:spcPts val="1600"/>
              </a:spcAft>
              <a:buSzPts val="1400"/>
              <a:buNone/>
              <a:defRPr b="1"/>
            </a:lvl9pPr>
          </a:lstStyle>
          <a:p>
            <a:endParaRPr/>
          </a:p>
        </p:txBody>
      </p:sp>
      <p:sp>
        <p:nvSpPr>
          <p:cNvPr id="241" name="Google Shape;241;p48"/>
          <p:cNvSpPr txBox="1">
            <a:spLocks noGrp="1"/>
          </p:cNvSpPr>
          <p:nvPr>
            <p:ph type="body" idx="2"/>
          </p:nvPr>
        </p:nvSpPr>
        <p:spPr>
          <a:xfrm>
            <a:off x="512875" y="902725"/>
            <a:ext cx="8002500" cy="29928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42" name="Google Shape;242;p4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43" name="Google Shape;243;p4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44" name="Google Shape;244;p4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45" name="Google Shape;245;p48"/>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ext Box">
  <p:cSld name="CUSTOM_2_1_2">
    <p:spTree>
      <p:nvGrpSpPr>
        <p:cNvPr id="1" name="Shape 246"/>
        <p:cNvGrpSpPr/>
        <p:nvPr/>
      </p:nvGrpSpPr>
      <p:grpSpPr>
        <a:xfrm>
          <a:off x="0" y="0"/>
          <a:ext cx="0" cy="0"/>
          <a:chOff x="0" y="0"/>
          <a:chExt cx="0" cy="0"/>
        </a:xfrm>
      </p:grpSpPr>
      <p:sp>
        <p:nvSpPr>
          <p:cNvPr id="247" name="Google Shape;247;p49"/>
          <p:cNvSpPr txBox="1">
            <a:spLocks noGrp="1"/>
          </p:cNvSpPr>
          <p:nvPr>
            <p:ph type="body" idx="1"/>
          </p:nvPr>
        </p:nvSpPr>
        <p:spPr>
          <a:xfrm>
            <a:off x="512875" y="293121"/>
            <a:ext cx="8002500" cy="4417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48" name="Google Shape;248;p4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49" name="Google Shape;249;p4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50" name="Google Shape;250;p4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51" name="Google Shape;251;p49"/>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 Body">
  <p:cSld name="CUSTOM_2_1_1">
    <p:spTree>
      <p:nvGrpSpPr>
        <p:cNvPr id="1" name="Shape 252"/>
        <p:cNvGrpSpPr/>
        <p:nvPr/>
      </p:nvGrpSpPr>
      <p:grpSpPr>
        <a:xfrm>
          <a:off x="0" y="0"/>
          <a:ext cx="0" cy="0"/>
          <a:chOff x="0" y="0"/>
          <a:chExt cx="0" cy="0"/>
        </a:xfrm>
      </p:grpSpPr>
      <p:sp>
        <p:nvSpPr>
          <p:cNvPr id="253" name="Google Shape;253;p50"/>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54" name="Google Shape;254;p50"/>
          <p:cNvSpPr txBox="1">
            <a:spLocks noGrp="1"/>
          </p:cNvSpPr>
          <p:nvPr>
            <p:ph type="body" idx="1"/>
          </p:nvPr>
        </p:nvSpPr>
        <p:spPr>
          <a:xfrm>
            <a:off x="512875" y="1055125"/>
            <a:ext cx="8002500" cy="3603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55" name="Google Shape;255;p5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56" name="Google Shape;256;p5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57" name="Google Shape;257;p5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58" name="Google Shape;258;p50"/>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inal Static Logo">
  <p:cSld name="TITLE_1_1_1">
    <p:bg>
      <p:bgPr>
        <a:solidFill>
          <a:srgbClr val="1F1F50"/>
        </a:solidFill>
        <a:effectLst/>
      </p:bgPr>
    </p:bg>
    <p:spTree>
      <p:nvGrpSpPr>
        <p:cNvPr id="1" name="Shape 20"/>
        <p:cNvGrpSpPr/>
        <p:nvPr/>
      </p:nvGrpSpPr>
      <p:grpSpPr>
        <a:xfrm>
          <a:off x="0" y="0"/>
          <a:ext cx="0" cy="0"/>
          <a:chOff x="0" y="0"/>
          <a:chExt cx="0" cy="0"/>
        </a:xfrm>
      </p:grpSpPr>
      <p:pic>
        <p:nvPicPr>
          <p:cNvPr id="21" name="Google Shape;21;p16"/>
          <p:cNvPicPr preferRelativeResize="0"/>
          <p:nvPr/>
        </p:nvPicPr>
        <p:blipFill rotWithShape="1">
          <a:blip r:embed="rId2">
            <a:alphaModFix/>
          </a:blip>
          <a:srcRect/>
          <a:stretch/>
        </p:blipFill>
        <p:spPr>
          <a:xfrm>
            <a:off x="3619500" y="2333625"/>
            <a:ext cx="1905000" cy="47625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Image Top - Text Bottom">
  <p:cSld name="CUSTOM_2_1_1_1">
    <p:spTree>
      <p:nvGrpSpPr>
        <p:cNvPr id="1" name="Shape 259"/>
        <p:cNvGrpSpPr/>
        <p:nvPr/>
      </p:nvGrpSpPr>
      <p:grpSpPr>
        <a:xfrm>
          <a:off x="0" y="0"/>
          <a:ext cx="0" cy="0"/>
          <a:chOff x="0" y="0"/>
          <a:chExt cx="0" cy="0"/>
        </a:xfrm>
      </p:grpSpPr>
      <p:sp>
        <p:nvSpPr>
          <p:cNvPr id="260" name="Google Shape;260;p51"/>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61" name="Google Shape;261;p51"/>
          <p:cNvSpPr txBox="1">
            <a:spLocks noGrp="1"/>
          </p:cNvSpPr>
          <p:nvPr>
            <p:ph type="body" idx="1"/>
          </p:nvPr>
        </p:nvSpPr>
        <p:spPr>
          <a:xfrm>
            <a:off x="512875" y="2890075"/>
            <a:ext cx="8002500" cy="18366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62" name="Google Shape;262;p5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63" name="Google Shape;263;p5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64" name="Google Shape;264;p5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65" name="Google Shape;265;p51"/>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728">
          <p15:clr>
            <a:srgbClr val="FA7B17"/>
          </p15:clr>
        </p15:guide>
        <p15:guide id="2" orient="horz" pos="576">
          <p15:clr>
            <a:srgbClr val="FA7B17"/>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Header Text 1" type="secHead">
  <p:cSld name="SECTION_HEADER">
    <p:spTree>
      <p:nvGrpSpPr>
        <p:cNvPr id="1" name="Shape 266"/>
        <p:cNvGrpSpPr/>
        <p:nvPr/>
      </p:nvGrpSpPr>
      <p:grpSpPr>
        <a:xfrm>
          <a:off x="0" y="0"/>
          <a:ext cx="0" cy="0"/>
          <a:chOff x="0" y="0"/>
          <a:chExt cx="0" cy="0"/>
        </a:xfrm>
      </p:grpSpPr>
      <p:sp>
        <p:nvSpPr>
          <p:cNvPr id="267" name="Google Shape;267;p52"/>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68" name="Google Shape;268;p5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0A1852"/>
                </a:solidFill>
                <a:latin typeface="Lato"/>
                <a:ea typeface="Lato"/>
                <a:cs typeface="Lato"/>
                <a:sym typeface="Lato"/>
              </a:rPr>
              <a:t>// </a:t>
            </a:r>
            <a:fld id="{00000000-1234-1234-1234-123412341234}" type="slidenum">
              <a:rPr lang="en" sz="900" b="1" i="0" u="none" strike="noStrike" cap="none">
                <a:solidFill>
                  <a:srgbClr val="0A1852"/>
                </a:solidFill>
                <a:latin typeface="Lato"/>
                <a:ea typeface="Lato"/>
                <a:cs typeface="Lato"/>
                <a:sym typeface="Lato"/>
              </a:rPr>
              <a:t>‹#›</a:t>
            </a:fld>
            <a:endParaRPr sz="900" b="1" i="0" u="none" strike="noStrike" cap="none">
              <a:solidFill>
                <a:srgbClr val="0A1852"/>
              </a:solidFill>
              <a:latin typeface="Lato"/>
              <a:ea typeface="Lato"/>
              <a:cs typeface="Lato"/>
              <a:sym typeface="Lato"/>
            </a:endParaRPr>
          </a:p>
        </p:txBody>
      </p:sp>
      <p:pic>
        <p:nvPicPr>
          <p:cNvPr id="269" name="Google Shape;269;p52"/>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Header Text 2">
  <p:cSld name="SECTION_HEADER_1">
    <p:spTree>
      <p:nvGrpSpPr>
        <p:cNvPr id="1" name="Shape 270"/>
        <p:cNvGrpSpPr/>
        <p:nvPr/>
      </p:nvGrpSpPr>
      <p:grpSpPr>
        <a:xfrm>
          <a:off x="0" y="0"/>
          <a:ext cx="0" cy="0"/>
          <a:chOff x="0" y="0"/>
          <a:chExt cx="0" cy="0"/>
        </a:xfrm>
      </p:grpSpPr>
      <p:sp>
        <p:nvSpPr>
          <p:cNvPr id="271" name="Google Shape;271;p5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72" name="Google Shape;272;p5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273" name="Google Shape;273;p53"/>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 Frames 4">
  <p:cSld name="CUSTOM_12">
    <p:spTree>
      <p:nvGrpSpPr>
        <p:cNvPr id="1" name="Shape 274"/>
        <p:cNvGrpSpPr/>
        <p:nvPr/>
      </p:nvGrpSpPr>
      <p:grpSpPr>
        <a:xfrm>
          <a:off x="0" y="0"/>
          <a:ext cx="0" cy="0"/>
          <a:chOff x="0" y="0"/>
          <a:chExt cx="0" cy="0"/>
        </a:xfrm>
      </p:grpSpPr>
      <p:pic>
        <p:nvPicPr>
          <p:cNvPr id="275" name="Google Shape;275;p54"/>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 Sub Title + 2 Images Grey">
  <p:cSld name="TITLE_ONLY_1">
    <p:spTree>
      <p:nvGrpSpPr>
        <p:cNvPr id="1" name="Shape 276"/>
        <p:cNvGrpSpPr/>
        <p:nvPr/>
      </p:nvGrpSpPr>
      <p:grpSpPr>
        <a:xfrm>
          <a:off x="0" y="0"/>
          <a:ext cx="0" cy="0"/>
          <a:chOff x="0" y="0"/>
          <a:chExt cx="0" cy="0"/>
        </a:xfrm>
      </p:grpSpPr>
      <p:sp>
        <p:nvSpPr>
          <p:cNvPr id="277" name="Google Shape;277;p55"/>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55"/>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279" name="Google Shape;279;p5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80" name="Google Shape;280;p5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81" name="Google Shape;281;p5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82" name="Google Shape;282;p55"/>
          <p:cNvSpPr txBox="1">
            <a:spLocks noGrp="1"/>
          </p:cNvSpPr>
          <p:nvPr>
            <p:ph type="subTitle" idx="1"/>
          </p:nvPr>
        </p:nvSpPr>
        <p:spPr>
          <a:xfrm>
            <a:off x="503874" y="939925"/>
            <a:ext cx="3603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pic>
        <p:nvPicPr>
          <p:cNvPr id="283" name="Google Shape;283;p55"/>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2881">
          <p15:clr>
            <a:srgbClr val="FA7B17"/>
          </p15:clr>
        </p15:guide>
        <p15:guide id="2" orient="horz" pos="1063">
          <p15:clr>
            <a:srgbClr val="FA7B17"/>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 Sub Title + 3 Images Grey">
  <p:cSld name="TITLE_ONLY_1_1">
    <p:spTree>
      <p:nvGrpSpPr>
        <p:cNvPr id="1" name="Shape 284"/>
        <p:cNvGrpSpPr/>
        <p:nvPr/>
      </p:nvGrpSpPr>
      <p:grpSpPr>
        <a:xfrm>
          <a:off x="0" y="0"/>
          <a:ext cx="0" cy="0"/>
          <a:chOff x="0" y="0"/>
          <a:chExt cx="0" cy="0"/>
        </a:xfrm>
      </p:grpSpPr>
      <p:sp>
        <p:nvSpPr>
          <p:cNvPr id="285" name="Google Shape;285;p56"/>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56"/>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287" name="Google Shape;287;p56"/>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88" name="Google Shape;288;p5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89" name="Google Shape;289;p5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90" name="Google Shape;290;p56"/>
          <p:cNvSpPr txBox="1">
            <a:spLocks noGrp="1"/>
          </p:cNvSpPr>
          <p:nvPr>
            <p:ph type="subTitle" idx="1"/>
          </p:nvPr>
        </p:nvSpPr>
        <p:spPr>
          <a:xfrm>
            <a:off x="503873" y="939925"/>
            <a:ext cx="3765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91" name="Google Shape;291;p56"/>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 Sub Title + 1 Image Grey">
  <p:cSld name="TITLE_ONLY_1_1_1">
    <p:spTree>
      <p:nvGrpSpPr>
        <p:cNvPr id="1" name="Shape 292"/>
        <p:cNvGrpSpPr/>
        <p:nvPr/>
      </p:nvGrpSpPr>
      <p:grpSpPr>
        <a:xfrm>
          <a:off x="0" y="0"/>
          <a:ext cx="0" cy="0"/>
          <a:chOff x="0" y="0"/>
          <a:chExt cx="0" cy="0"/>
        </a:xfrm>
      </p:grpSpPr>
      <p:sp>
        <p:nvSpPr>
          <p:cNvPr id="293" name="Google Shape;293;p57"/>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57"/>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295" name="Google Shape;295;p57"/>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96" name="Google Shape;296;p5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97" name="Google Shape;297;p5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98" name="Google Shape;298;p57"/>
          <p:cNvSpPr txBox="1">
            <a:spLocks noGrp="1"/>
          </p:cNvSpPr>
          <p:nvPr>
            <p:ph type="subTitle" idx="1"/>
          </p:nvPr>
        </p:nvSpPr>
        <p:spPr>
          <a:xfrm>
            <a:off x="503874" y="939925"/>
            <a:ext cx="3482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99" name="Google Shape;299;p57"/>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 Sub Title + 1 Image India Ink">
  <p:cSld name="TITLE_ONLY_1_1_1_1">
    <p:spTree>
      <p:nvGrpSpPr>
        <p:cNvPr id="1" name="Shape 300"/>
        <p:cNvGrpSpPr/>
        <p:nvPr/>
      </p:nvGrpSpPr>
      <p:grpSpPr>
        <a:xfrm>
          <a:off x="0" y="0"/>
          <a:ext cx="0" cy="0"/>
          <a:chOff x="0" y="0"/>
          <a:chExt cx="0" cy="0"/>
        </a:xfrm>
      </p:grpSpPr>
      <p:pic>
        <p:nvPicPr>
          <p:cNvPr id="301" name="Google Shape;301;p5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02" name="Google Shape;302;p5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03" name="Google Shape;303;p5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304" name="Google Shape;304;p58"/>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58"/>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sp>
        <p:nvSpPr>
          <p:cNvPr id="306" name="Google Shape;306;p58"/>
          <p:cNvSpPr txBox="1">
            <a:spLocks noGrp="1"/>
          </p:cNvSpPr>
          <p:nvPr>
            <p:ph type="subTitle" idx="1"/>
          </p:nvPr>
        </p:nvSpPr>
        <p:spPr>
          <a:xfrm>
            <a:off x="503874" y="939925"/>
            <a:ext cx="35829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pic>
        <p:nvPicPr>
          <p:cNvPr id="307" name="Google Shape;307;p58"/>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08"/>
        <p:cNvGrpSpPr/>
        <p:nvPr/>
      </p:nvGrpSpPr>
      <p:grpSpPr>
        <a:xfrm>
          <a:off x="0" y="0"/>
          <a:ext cx="0" cy="0"/>
          <a:chOff x="0" y="0"/>
          <a:chExt cx="0" cy="0"/>
        </a:xfrm>
      </p:grpSpPr>
      <p:sp>
        <p:nvSpPr>
          <p:cNvPr id="309" name="Google Shape;309;p59"/>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1F1F50"/>
              </a:buClr>
              <a:buSzPts val="1800"/>
              <a:buNone/>
              <a:defRPr b="1">
                <a:solidFill>
                  <a:srgbClr val="1F1F50"/>
                </a:solidFill>
              </a:defRPr>
            </a:lvl1pPr>
          </a:lstStyle>
          <a:p>
            <a:endParaRPr/>
          </a:p>
        </p:txBody>
      </p:sp>
      <p:pic>
        <p:nvPicPr>
          <p:cNvPr id="310" name="Google Shape;310;p5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11" name="Google Shape;311;p5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12" name="Google Shape;312;p5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313" name="Google Shape;313;p59"/>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 Footer">
  <p:cSld name="CAPTION_ONLY_1">
    <p:spTree>
      <p:nvGrpSpPr>
        <p:cNvPr id="1" name="Shape 314"/>
        <p:cNvGrpSpPr/>
        <p:nvPr/>
      </p:nvGrpSpPr>
      <p:grpSpPr>
        <a:xfrm>
          <a:off x="0" y="0"/>
          <a:ext cx="0" cy="0"/>
          <a:chOff x="0" y="0"/>
          <a:chExt cx="0" cy="0"/>
        </a:xfrm>
      </p:grpSpPr>
      <p:pic>
        <p:nvPicPr>
          <p:cNvPr id="315" name="Google Shape;315;p6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16" name="Google Shape;316;p6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17" name="Google Shape;317;p6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318" name="Google Shape;318;p60"/>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mage Left - Text Right">
  <p:cSld name="CUSTOM">
    <p:spTree>
      <p:nvGrpSpPr>
        <p:cNvPr id="1" name="Shape 22"/>
        <p:cNvGrpSpPr/>
        <p:nvPr/>
      </p:nvGrpSpPr>
      <p:grpSpPr>
        <a:xfrm>
          <a:off x="0" y="0"/>
          <a:ext cx="0" cy="0"/>
          <a:chOff x="0" y="0"/>
          <a:chExt cx="0" cy="0"/>
        </a:xfrm>
      </p:grpSpPr>
      <p:pic>
        <p:nvPicPr>
          <p:cNvPr id="23" name="Google Shape;23;p17"/>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4" name="Google Shape;24;p1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5" name="Google Shape;25;p1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6" name="Google Shape;26;p17"/>
          <p:cNvSpPr txBox="1">
            <a:spLocks noGrp="1"/>
          </p:cNvSpPr>
          <p:nvPr>
            <p:ph type="title"/>
          </p:nvPr>
        </p:nvSpPr>
        <p:spPr>
          <a:xfrm>
            <a:off x="3720884" y="229550"/>
            <a:ext cx="52836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7" name="Google Shape;27;p17"/>
          <p:cNvSpPr txBox="1">
            <a:spLocks noGrp="1"/>
          </p:cNvSpPr>
          <p:nvPr>
            <p:ph type="subTitle" idx="1"/>
          </p:nvPr>
        </p:nvSpPr>
        <p:spPr>
          <a:xfrm>
            <a:off x="3730147" y="787525"/>
            <a:ext cx="4151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28" name="Google Shape;28;p17"/>
          <p:cNvSpPr txBox="1">
            <a:spLocks noGrp="1"/>
          </p:cNvSpPr>
          <p:nvPr>
            <p:ph type="body" idx="2"/>
          </p:nvPr>
        </p:nvSpPr>
        <p:spPr>
          <a:xfrm>
            <a:off x="3739151" y="1303850"/>
            <a:ext cx="51615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pos="2269">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lank - India Ink" type="blank">
  <p:cSld name="BLANK">
    <p:spTree>
      <p:nvGrpSpPr>
        <p:cNvPr id="1" name="Shape 319"/>
        <p:cNvGrpSpPr/>
        <p:nvPr/>
      </p:nvGrpSpPr>
      <p:grpSpPr>
        <a:xfrm>
          <a:off x="0" y="0"/>
          <a:ext cx="0" cy="0"/>
          <a:chOff x="0" y="0"/>
          <a:chExt cx="0" cy="0"/>
        </a:xfrm>
      </p:grpSpPr>
      <p:sp>
        <p:nvSpPr>
          <p:cNvPr id="320" name="Google Shape;320;p6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321" name="Google Shape;321;p61"/>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 Jodhpur">
  <p:cSld name="CUSTOM_8">
    <p:spTree>
      <p:nvGrpSpPr>
        <p:cNvPr id="1" name="Shape 322"/>
        <p:cNvGrpSpPr/>
        <p:nvPr/>
      </p:nvGrpSpPr>
      <p:grpSpPr>
        <a:xfrm>
          <a:off x="0" y="0"/>
          <a:ext cx="0" cy="0"/>
          <a:chOff x="0" y="0"/>
          <a:chExt cx="0" cy="0"/>
        </a:xfrm>
      </p:grpSpPr>
      <p:sp>
        <p:nvSpPr>
          <p:cNvPr id="323" name="Google Shape;323;p6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324" name="Google Shape;324;p62"/>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 Basant">
  <p:cSld name="CUSTOM_9">
    <p:spTree>
      <p:nvGrpSpPr>
        <p:cNvPr id="1" name="Shape 325"/>
        <p:cNvGrpSpPr/>
        <p:nvPr/>
      </p:nvGrpSpPr>
      <p:grpSpPr>
        <a:xfrm>
          <a:off x="0" y="0"/>
          <a:ext cx="0" cy="0"/>
          <a:chOff x="0" y="0"/>
          <a:chExt cx="0" cy="0"/>
        </a:xfrm>
      </p:grpSpPr>
      <p:sp>
        <p:nvSpPr>
          <p:cNvPr id="326" name="Google Shape;326;p6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141414"/>
                </a:solidFill>
                <a:latin typeface="Lato"/>
                <a:ea typeface="Lato"/>
                <a:cs typeface="Lato"/>
                <a:sym typeface="Lato"/>
              </a:rPr>
              <a:t>// </a:t>
            </a:r>
            <a:fld id="{00000000-1234-1234-1234-123412341234}" type="slidenum">
              <a:rPr lang="en" sz="900" b="1" i="0" u="none" strike="noStrike" cap="none">
                <a:solidFill>
                  <a:srgbClr val="141414"/>
                </a:solidFill>
                <a:latin typeface="Lato"/>
                <a:ea typeface="Lato"/>
                <a:cs typeface="Lato"/>
                <a:sym typeface="Lato"/>
              </a:rPr>
              <a:t>‹#›</a:t>
            </a:fld>
            <a:endParaRPr sz="900" b="1" i="0" u="none" strike="noStrike" cap="none">
              <a:solidFill>
                <a:srgbClr val="141414"/>
              </a:solidFill>
              <a:latin typeface="Lato"/>
              <a:ea typeface="Lato"/>
              <a:cs typeface="Lato"/>
              <a:sym typeface="Lato"/>
            </a:endParaRPr>
          </a:p>
        </p:txBody>
      </p:sp>
      <p:pic>
        <p:nvPicPr>
          <p:cNvPr id="327" name="Google Shape;327;p63"/>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 Kohl">
  <p:cSld name="CUSTOM_9_1">
    <p:spTree>
      <p:nvGrpSpPr>
        <p:cNvPr id="1" name="Shape 328"/>
        <p:cNvGrpSpPr/>
        <p:nvPr/>
      </p:nvGrpSpPr>
      <p:grpSpPr>
        <a:xfrm>
          <a:off x="0" y="0"/>
          <a:ext cx="0" cy="0"/>
          <a:chOff x="0" y="0"/>
          <a:chExt cx="0" cy="0"/>
        </a:xfrm>
      </p:grpSpPr>
      <p:sp>
        <p:nvSpPr>
          <p:cNvPr id="329" name="Google Shape;329;p6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330" name="Google Shape;330;p64"/>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lank - Indus">
  <p:cSld name="CUSTOM_10">
    <p:spTree>
      <p:nvGrpSpPr>
        <p:cNvPr id="1" name="Shape 331"/>
        <p:cNvGrpSpPr/>
        <p:nvPr/>
      </p:nvGrpSpPr>
      <p:grpSpPr>
        <a:xfrm>
          <a:off x="0" y="0"/>
          <a:ext cx="0" cy="0"/>
          <a:chOff x="0" y="0"/>
          <a:chExt cx="0" cy="0"/>
        </a:xfrm>
      </p:grpSpPr>
      <p:sp>
        <p:nvSpPr>
          <p:cNvPr id="332" name="Google Shape;332;p6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141414"/>
                </a:solidFill>
                <a:latin typeface="Lato"/>
                <a:ea typeface="Lato"/>
                <a:cs typeface="Lato"/>
                <a:sym typeface="Lato"/>
              </a:rPr>
              <a:t>// </a:t>
            </a:r>
            <a:fld id="{00000000-1234-1234-1234-123412341234}" type="slidenum">
              <a:rPr lang="en" sz="900" b="1" i="0" u="none" strike="noStrike" cap="none">
                <a:solidFill>
                  <a:srgbClr val="141414"/>
                </a:solidFill>
                <a:latin typeface="Lato"/>
                <a:ea typeface="Lato"/>
                <a:cs typeface="Lato"/>
                <a:sym typeface="Lato"/>
              </a:rPr>
              <a:t>‹#›</a:t>
            </a:fld>
            <a:endParaRPr sz="900" b="1" i="0" u="none" strike="noStrike" cap="none">
              <a:solidFill>
                <a:srgbClr val="141414"/>
              </a:solidFill>
              <a:latin typeface="Lato"/>
              <a:ea typeface="Lato"/>
              <a:cs typeface="Lato"/>
              <a:sym typeface="Lato"/>
            </a:endParaRPr>
          </a:p>
        </p:txBody>
      </p:sp>
      <p:pic>
        <p:nvPicPr>
          <p:cNvPr id="333" name="Google Shape;333;p65"/>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age Right - Text Left">
  <p:cSld name="CUSTOM_11">
    <p:spTree>
      <p:nvGrpSpPr>
        <p:cNvPr id="1" name="Shape 29"/>
        <p:cNvGrpSpPr/>
        <p:nvPr/>
      </p:nvGrpSpPr>
      <p:grpSpPr>
        <a:xfrm>
          <a:off x="0" y="0"/>
          <a:ext cx="0" cy="0"/>
          <a:chOff x="0" y="0"/>
          <a:chExt cx="0" cy="0"/>
        </a:xfrm>
      </p:grpSpPr>
      <p:pic>
        <p:nvPicPr>
          <p:cNvPr id="30" name="Google Shape;30;p1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1" name="Google Shape;31;p1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2" name="Google Shape;32;p1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33" name="Google Shape;33;p18"/>
          <p:cNvSpPr txBox="1">
            <a:spLocks noGrp="1"/>
          </p:cNvSpPr>
          <p:nvPr>
            <p:ph type="title"/>
          </p:nvPr>
        </p:nvSpPr>
        <p:spPr>
          <a:xfrm>
            <a:off x="494625" y="229550"/>
            <a:ext cx="4900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34" name="Google Shape;34;p18"/>
          <p:cNvSpPr txBox="1">
            <a:spLocks noGrp="1"/>
          </p:cNvSpPr>
          <p:nvPr>
            <p:ph type="subTitle" idx="1"/>
          </p:nvPr>
        </p:nvSpPr>
        <p:spPr>
          <a:xfrm>
            <a:off x="503875" y="787525"/>
            <a:ext cx="48912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35" name="Google Shape;35;p18"/>
          <p:cNvSpPr txBox="1">
            <a:spLocks noGrp="1"/>
          </p:cNvSpPr>
          <p:nvPr>
            <p:ph type="body" idx="2"/>
          </p:nvPr>
        </p:nvSpPr>
        <p:spPr>
          <a:xfrm>
            <a:off x="512875" y="1456250"/>
            <a:ext cx="48318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pos="3491">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 Columns">
  <p:cSld name="CUSTOM_1">
    <p:spTree>
      <p:nvGrpSpPr>
        <p:cNvPr id="1" name="Shape 36"/>
        <p:cNvGrpSpPr/>
        <p:nvPr/>
      </p:nvGrpSpPr>
      <p:grpSpPr>
        <a:xfrm>
          <a:off x="0" y="0"/>
          <a:ext cx="0" cy="0"/>
          <a:chOff x="0" y="0"/>
          <a:chExt cx="0" cy="0"/>
        </a:xfrm>
      </p:grpSpPr>
      <p:sp>
        <p:nvSpPr>
          <p:cNvPr id="37" name="Google Shape;37;p19"/>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38" name="Google Shape;38;p19"/>
          <p:cNvSpPr txBox="1">
            <a:spLocks noGrp="1"/>
          </p:cNvSpPr>
          <p:nvPr>
            <p:ph type="subTitle" idx="1"/>
          </p:nvPr>
        </p:nvSpPr>
        <p:spPr>
          <a:xfrm>
            <a:off x="49180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39" name="Google Shape;39;p1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40" name="Google Shape;40;p19"/>
          <p:cNvSpPr txBox="1">
            <a:spLocks noGrp="1"/>
          </p:cNvSpPr>
          <p:nvPr>
            <p:ph type="body" idx="2"/>
          </p:nvPr>
        </p:nvSpPr>
        <p:spPr>
          <a:xfrm>
            <a:off x="49752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41" name="Google Shape;41;p1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42" name="Google Shape;42;p1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43" name="Google Shape;43;p19"/>
          <p:cNvSpPr txBox="1">
            <a:spLocks noGrp="1"/>
          </p:cNvSpPr>
          <p:nvPr>
            <p:ph type="subTitle" idx="3"/>
          </p:nvPr>
        </p:nvSpPr>
        <p:spPr>
          <a:xfrm>
            <a:off x="486165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44" name="Google Shape;44;p19"/>
          <p:cNvSpPr txBox="1">
            <a:spLocks noGrp="1"/>
          </p:cNvSpPr>
          <p:nvPr>
            <p:ph type="body" idx="4"/>
          </p:nvPr>
        </p:nvSpPr>
        <p:spPr>
          <a:xfrm>
            <a:off x="486737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058">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Columns">
  <p:cSld name="CUSTOM_1_1">
    <p:spTree>
      <p:nvGrpSpPr>
        <p:cNvPr id="1" name="Shape 45"/>
        <p:cNvGrpSpPr/>
        <p:nvPr/>
      </p:nvGrpSpPr>
      <p:grpSpPr>
        <a:xfrm>
          <a:off x="0" y="0"/>
          <a:ext cx="0" cy="0"/>
          <a:chOff x="0" y="0"/>
          <a:chExt cx="0" cy="0"/>
        </a:xfrm>
      </p:grpSpPr>
      <p:sp>
        <p:nvSpPr>
          <p:cNvPr id="46" name="Google Shape;46;p20"/>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47" name="Google Shape;47;p20"/>
          <p:cNvSpPr txBox="1">
            <a:spLocks noGrp="1"/>
          </p:cNvSpPr>
          <p:nvPr>
            <p:ph type="subTitle" idx="1"/>
          </p:nvPr>
        </p:nvSpPr>
        <p:spPr>
          <a:xfrm>
            <a:off x="4918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48" name="Google Shape;48;p2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49" name="Google Shape;49;p20"/>
          <p:cNvSpPr txBox="1">
            <a:spLocks noGrp="1"/>
          </p:cNvSpPr>
          <p:nvPr>
            <p:ph type="body" idx="2"/>
          </p:nvPr>
        </p:nvSpPr>
        <p:spPr>
          <a:xfrm>
            <a:off x="4952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50" name="Google Shape;50;p2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51" name="Google Shape;51;p2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52" name="Google Shape;52;p20"/>
          <p:cNvSpPr txBox="1">
            <a:spLocks noGrp="1"/>
          </p:cNvSpPr>
          <p:nvPr>
            <p:ph type="subTitle" idx="3"/>
          </p:nvPr>
        </p:nvSpPr>
        <p:spPr>
          <a:xfrm>
            <a:off x="6339775"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53" name="Google Shape;53;p20"/>
          <p:cNvSpPr txBox="1">
            <a:spLocks noGrp="1"/>
          </p:cNvSpPr>
          <p:nvPr>
            <p:ph type="body" idx="4"/>
          </p:nvPr>
        </p:nvSpPr>
        <p:spPr>
          <a:xfrm>
            <a:off x="6343200"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54" name="Google Shape;54;p20"/>
          <p:cNvSpPr txBox="1">
            <a:spLocks noGrp="1"/>
          </p:cNvSpPr>
          <p:nvPr>
            <p:ph type="subTitle" idx="5"/>
          </p:nvPr>
        </p:nvSpPr>
        <p:spPr>
          <a:xfrm>
            <a:off x="34175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55" name="Google Shape;55;p20"/>
          <p:cNvSpPr txBox="1">
            <a:spLocks noGrp="1"/>
          </p:cNvSpPr>
          <p:nvPr>
            <p:ph type="body" idx="6"/>
          </p:nvPr>
        </p:nvSpPr>
        <p:spPr>
          <a:xfrm>
            <a:off x="34209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053">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Columns with Images">
  <p:cSld name="CUSTOM_1_1_1">
    <p:spTree>
      <p:nvGrpSpPr>
        <p:cNvPr id="1" name="Shape 56"/>
        <p:cNvGrpSpPr/>
        <p:nvPr/>
      </p:nvGrpSpPr>
      <p:grpSpPr>
        <a:xfrm>
          <a:off x="0" y="0"/>
          <a:ext cx="0" cy="0"/>
          <a:chOff x="0" y="0"/>
          <a:chExt cx="0" cy="0"/>
        </a:xfrm>
      </p:grpSpPr>
      <p:sp>
        <p:nvSpPr>
          <p:cNvPr id="57" name="Google Shape;57;p21"/>
          <p:cNvSpPr txBox="1">
            <a:spLocks noGrp="1"/>
          </p:cNvSpPr>
          <p:nvPr>
            <p:ph type="subTitle" idx="1"/>
          </p:nvPr>
        </p:nvSpPr>
        <p:spPr>
          <a:xfrm>
            <a:off x="122175" y="2491891"/>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pic>
        <p:nvPicPr>
          <p:cNvPr id="58" name="Google Shape;58;p2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59" name="Google Shape;59;p21"/>
          <p:cNvSpPr txBox="1">
            <a:spLocks noGrp="1"/>
          </p:cNvSpPr>
          <p:nvPr>
            <p:ph type="body" idx="2"/>
          </p:nvPr>
        </p:nvSpPr>
        <p:spPr>
          <a:xfrm>
            <a:off x="124300" y="2834552"/>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60" name="Google Shape;60;p2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61" name="Google Shape;61;p2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62" name="Google Shape;62;p21"/>
          <p:cNvSpPr txBox="1">
            <a:spLocks noGrp="1"/>
          </p:cNvSpPr>
          <p:nvPr>
            <p:ph type="subTitle" idx="3"/>
          </p:nvPr>
        </p:nvSpPr>
        <p:spPr>
          <a:xfrm>
            <a:off x="92100" y="2112316"/>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63" name="Google Shape;63;p21"/>
          <p:cNvSpPr txBox="1">
            <a:spLocks noGrp="1"/>
          </p:cNvSpPr>
          <p:nvPr>
            <p:ph type="subTitle" idx="4"/>
          </p:nvPr>
        </p:nvSpPr>
        <p:spPr>
          <a:xfrm>
            <a:off x="3169538" y="2491928"/>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64" name="Google Shape;64;p21"/>
          <p:cNvSpPr txBox="1">
            <a:spLocks noGrp="1"/>
          </p:cNvSpPr>
          <p:nvPr>
            <p:ph type="body" idx="5"/>
          </p:nvPr>
        </p:nvSpPr>
        <p:spPr>
          <a:xfrm>
            <a:off x="3171667" y="2834578"/>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65" name="Google Shape;65;p21"/>
          <p:cNvSpPr txBox="1">
            <a:spLocks noGrp="1"/>
          </p:cNvSpPr>
          <p:nvPr>
            <p:ph type="subTitle" idx="6"/>
          </p:nvPr>
        </p:nvSpPr>
        <p:spPr>
          <a:xfrm>
            <a:off x="3139463" y="2112353"/>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66" name="Google Shape;66;p21"/>
          <p:cNvSpPr txBox="1">
            <a:spLocks noGrp="1"/>
          </p:cNvSpPr>
          <p:nvPr>
            <p:ph type="subTitle" idx="7"/>
          </p:nvPr>
        </p:nvSpPr>
        <p:spPr>
          <a:xfrm>
            <a:off x="6246988" y="2471797"/>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67" name="Google Shape;67;p21"/>
          <p:cNvSpPr txBox="1">
            <a:spLocks noGrp="1"/>
          </p:cNvSpPr>
          <p:nvPr>
            <p:ph type="body" idx="8"/>
          </p:nvPr>
        </p:nvSpPr>
        <p:spPr>
          <a:xfrm>
            <a:off x="6249121" y="2820575"/>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68" name="Google Shape;68;p21"/>
          <p:cNvSpPr txBox="1">
            <a:spLocks noGrp="1"/>
          </p:cNvSpPr>
          <p:nvPr>
            <p:ph type="subTitle" idx="9"/>
          </p:nvPr>
        </p:nvSpPr>
        <p:spPr>
          <a:xfrm>
            <a:off x="6216913" y="2092222"/>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Tree>
  </p:cSld>
  <p:clrMapOvr>
    <a:masterClrMapping/>
  </p:clrMapOvr>
  <p:extLst>
    <p:ext uri="{DCECCB84-F9BA-43D5-87BE-67443E8EF086}">
      <p15:sldGuideLst xmlns:p15="http://schemas.microsoft.com/office/powerpoint/2012/main">
        <p15:guide id="1" orient="horz" pos="1299">
          <p15:clr>
            <a:srgbClr val="FA7B17"/>
          </p15:clr>
        </p15:guide>
        <p15:guide id="2" pos="1892">
          <p15:clr>
            <a:srgbClr val="FA7B17"/>
          </p15:clr>
        </p15:guide>
        <p15:guide id="3" pos="1934">
          <p15:clr>
            <a:srgbClr val="FA7B17"/>
          </p15:clr>
        </p15:guide>
        <p15:guide id="4" pos="3826">
          <p15:clr>
            <a:srgbClr val="FA7B17"/>
          </p15:clr>
        </p15:guide>
        <p15:guide id="5" pos="3868">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1F1F50"/>
              </a:buClr>
              <a:buSzPts val="2800"/>
              <a:buFont typeface="Lato Black"/>
              <a:buNone/>
              <a:defRPr sz="2800" b="0" i="0" u="none" strike="noStrike" cap="none">
                <a:solidFill>
                  <a:srgbClr val="1F1F50"/>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50000"/>
              </a:lnSpc>
              <a:spcBef>
                <a:spcPts val="0"/>
              </a:spcBef>
              <a:spcAft>
                <a:spcPts val="0"/>
              </a:spcAft>
              <a:buClr>
                <a:schemeClr val="dk1"/>
              </a:buClr>
              <a:buSzPts val="1800"/>
              <a:buFont typeface="Lato"/>
              <a:buChar char="●"/>
              <a:defRPr sz="1800" b="0" i="0" u="none" strike="noStrike" cap="none">
                <a:solidFill>
                  <a:schemeClr val="dk1"/>
                </a:solidFill>
                <a:latin typeface="Lato"/>
                <a:ea typeface="Lato"/>
                <a:cs typeface="Lato"/>
                <a:sym typeface="Lato"/>
              </a:defRPr>
            </a:lvl1pPr>
            <a:lvl2pPr marL="914400" marR="0" lvl="1"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50000"/>
              </a:lnSpc>
              <a:spcBef>
                <a:spcPts val="1600"/>
              </a:spcBef>
              <a:spcAft>
                <a:spcPts val="160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61"/>
        <p:cNvGrpSpPr/>
        <p:nvPr/>
      </p:nvGrpSpPr>
      <p:grpSpPr>
        <a:xfrm>
          <a:off x="0" y="0"/>
          <a:ext cx="0" cy="0"/>
          <a:chOff x="0" y="0"/>
          <a:chExt cx="0" cy="0"/>
        </a:xfrm>
      </p:grpSpPr>
      <p:sp>
        <p:nvSpPr>
          <p:cNvPr id="162" name="Google Shape;162;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1F1F50"/>
              </a:buClr>
              <a:buSzPts val="2800"/>
              <a:buFont typeface="Lato Black"/>
              <a:buNone/>
              <a:defRPr sz="2800" b="0" i="0" u="none" strike="noStrike" cap="none">
                <a:solidFill>
                  <a:srgbClr val="1F1F50"/>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63" name="Google Shape;163;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50000"/>
              </a:lnSpc>
              <a:spcBef>
                <a:spcPts val="0"/>
              </a:spcBef>
              <a:spcAft>
                <a:spcPts val="0"/>
              </a:spcAft>
              <a:buClr>
                <a:schemeClr val="dk1"/>
              </a:buClr>
              <a:buSzPts val="1800"/>
              <a:buFont typeface="Lato"/>
              <a:buChar char="●"/>
              <a:defRPr sz="1800" b="0" i="0" u="none" strike="noStrike" cap="none">
                <a:solidFill>
                  <a:schemeClr val="dk1"/>
                </a:solidFill>
                <a:latin typeface="Lato"/>
                <a:ea typeface="Lato"/>
                <a:cs typeface="Lato"/>
                <a:sym typeface="Lato"/>
              </a:defRPr>
            </a:lvl1pPr>
            <a:lvl2pPr marL="914400" marR="0" lvl="1"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50000"/>
              </a:lnSpc>
              <a:spcBef>
                <a:spcPts val="1600"/>
              </a:spcBef>
              <a:spcAft>
                <a:spcPts val="160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6.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
          <p:cNvSpPr txBox="1">
            <a:spLocks noGrp="1"/>
          </p:cNvSpPr>
          <p:nvPr>
            <p:ph type="title"/>
          </p:nvPr>
        </p:nvSpPr>
        <p:spPr>
          <a:xfrm>
            <a:off x="1971903" y="100154"/>
            <a:ext cx="8280000" cy="576000"/>
          </a:xfrm>
          <a:prstGeom prst="rect">
            <a:avLst/>
          </a:prstGeom>
          <a:noFill/>
          <a:ln>
            <a:noFill/>
          </a:ln>
        </p:spPr>
        <p:txBody>
          <a:bodyPr spcFirstLastPara="1" wrap="square" lIns="91425" tIns="91425" rIns="91425" bIns="91425" anchor="t" anchorCtr="0">
            <a:noAutofit/>
          </a:bodyPr>
          <a:lstStyle/>
          <a:p>
            <a:r>
              <a:rPr lang="en" sz="4000" b="0" dirty="0"/>
              <a:t>PLEDGE TO PROGRESS</a:t>
            </a:r>
            <a:br>
              <a:rPr lang="en" sz="4000" b="0" dirty="0"/>
            </a:br>
            <a:r>
              <a:rPr lang="en" sz="4000" dirty="0"/>
              <a:t>Sustainability Hackathon </a:t>
            </a:r>
            <a:endParaRPr lang="en-US" sz="4000" dirty="0"/>
          </a:p>
        </p:txBody>
      </p:sp>
      <p:sp>
        <p:nvSpPr>
          <p:cNvPr id="348" name="Google Shape;348;p2"/>
          <p:cNvSpPr txBox="1"/>
          <p:nvPr/>
        </p:nvSpPr>
        <p:spPr>
          <a:xfrm>
            <a:off x="-3574390" y="3103026"/>
            <a:ext cx="8238600" cy="341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lang="en" sz="1400" b="0" i="0" u="none" strike="noStrike" cap="none" dirty="0">
              <a:solidFill>
                <a:srgbClr val="222222"/>
              </a:solidFill>
              <a:highlight>
                <a:srgbClr val="FFFFFF"/>
              </a:highlight>
              <a:latin typeface="Lato"/>
              <a:ea typeface="Lato"/>
              <a:cs typeface="Lato"/>
            </a:endParaRPr>
          </a:p>
        </p:txBody>
      </p:sp>
      <p:sp>
        <p:nvSpPr>
          <p:cNvPr id="3" name="TextBox 2">
            <a:extLst>
              <a:ext uri="{FF2B5EF4-FFF2-40B4-BE49-F238E27FC236}">
                <a16:creationId xmlns:a16="http://schemas.microsoft.com/office/drawing/2014/main" id="{73B09F0C-9305-F81E-8C8D-F8F09E48E395}"/>
              </a:ext>
            </a:extLst>
          </p:cNvPr>
          <p:cNvSpPr txBox="1"/>
          <p:nvPr/>
        </p:nvSpPr>
        <p:spPr>
          <a:xfrm>
            <a:off x="202721" y="2914651"/>
            <a:ext cx="554678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a:p>
            <a:r>
              <a:rPr lang="en-US" dirty="0"/>
              <a:t>Your Team Name : </a:t>
            </a:r>
            <a:r>
              <a:rPr lang="en-US" dirty="0" err="1"/>
              <a:t>EcoSnap</a:t>
            </a:r>
            <a:endParaRPr lang="en-US" dirty="0"/>
          </a:p>
          <a:p>
            <a:endParaRPr lang="en-US" dirty="0"/>
          </a:p>
          <a:p>
            <a:r>
              <a:rPr lang="en-US" dirty="0"/>
              <a:t>Your team bio : Go Green Go </a:t>
            </a:r>
            <a:r>
              <a:rPr lang="en-US" dirty="0" err="1"/>
              <a:t>EcoSnap</a:t>
            </a:r>
            <a:endParaRPr lang="en-US" dirty="0"/>
          </a:p>
          <a:p>
            <a:endParaRPr lang="en-US" dirty="0"/>
          </a:p>
          <a:p>
            <a:endParaRPr lang="en-US" dirty="0"/>
          </a:p>
          <a:p>
            <a:endParaRPr lang="en-US" dirty="0"/>
          </a:p>
          <a:p>
            <a:endParaRPr lang="en-US" dirty="0"/>
          </a:p>
          <a:p>
            <a:r>
              <a:rPr lang="en-US" dirty="0"/>
              <a:t>Date :02/04/2023</a:t>
            </a:r>
          </a:p>
        </p:txBody>
      </p:sp>
      <p:pic>
        <p:nvPicPr>
          <p:cNvPr id="4" name="Picture 4" descr="Icon&#10;&#10;Description automatically generated">
            <a:extLst>
              <a:ext uri="{FF2B5EF4-FFF2-40B4-BE49-F238E27FC236}">
                <a16:creationId xmlns:a16="http://schemas.microsoft.com/office/drawing/2014/main" id="{15B5F3E5-9DE2-FBB2-2CAA-472E13986A92}"/>
              </a:ext>
            </a:extLst>
          </p:cNvPr>
          <p:cNvPicPr>
            <a:picLocks noChangeAspect="1"/>
          </p:cNvPicPr>
          <p:nvPr/>
        </p:nvPicPr>
        <p:blipFill>
          <a:blip r:embed="rId3"/>
          <a:stretch>
            <a:fillRect/>
          </a:stretch>
        </p:blipFill>
        <p:spPr>
          <a:xfrm>
            <a:off x="7789293" y="4744259"/>
            <a:ext cx="1275272" cy="302464"/>
          </a:xfrm>
          <a:prstGeom prst="rect">
            <a:avLst/>
          </a:prstGeom>
        </p:spPr>
      </p:pic>
      <p:pic>
        <p:nvPicPr>
          <p:cNvPr id="5" name="Picture 5">
            <a:extLst>
              <a:ext uri="{FF2B5EF4-FFF2-40B4-BE49-F238E27FC236}">
                <a16:creationId xmlns:a16="http://schemas.microsoft.com/office/drawing/2014/main" id="{AA6BE92B-146D-4C5F-CC04-D9C78289EC5A}"/>
              </a:ext>
            </a:extLst>
          </p:cNvPr>
          <p:cNvPicPr>
            <a:picLocks noChangeAspect="1"/>
          </p:cNvPicPr>
          <p:nvPr/>
        </p:nvPicPr>
        <p:blipFill>
          <a:blip r:embed="rId4"/>
          <a:stretch>
            <a:fillRect/>
          </a:stretch>
        </p:blipFill>
        <p:spPr>
          <a:xfrm>
            <a:off x="4060885" y="1910571"/>
            <a:ext cx="2057400" cy="438150"/>
          </a:xfrm>
          <a:prstGeom prst="rect">
            <a:avLst/>
          </a:prstGeom>
        </p:spPr>
      </p:pic>
      <p:sp>
        <p:nvSpPr>
          <p:cNvPr id="6" name="Google Shape;348;p2">
            <a:extLst>
              <a:ext uri="{FF2B5EF4-FFF2-40B4-BE49-F238E27FC236}">
                <a16:creationId xmlns:a16="http://schemas.microsoft.com/office/drawing/2014/main" id="{8561F6BE-8E57-72D1-3C5A-86BC6D2934D5}"/>
              </a:ext>
            </a:extLst>
          </p:cNvPr>
          <p:cNvSpPr txBox="1"/>
          <p:nvPr/>
        </p:nvSpPr>
        <p:spPr>
          <a:xfrm>
            <a:off x="4383479" y="1496355"/>
            <a:ext cx="1359035" cy="384273"/>
          </a:xfrm>
          <a:prstGeom prst="rect">
            <a:avLst/>
          </a:prstGeom>
          <a:noFill/>
          <a:ln>
            <a:noFill/>
          </a:ln>
        </p:spPr>
        <p:txBody>
          <a:bodyPr spcFirstLastPara="1" wrap="square" lIns="91425" tIns="91425" rIns="91425" bIns="91425" anchor="t" anchorCtr="0">
            <a:noAutofit/>
          </a:bodyPr>
          <a:lstStyle/>
          <a:p>
            <a:r>
              <a:rPr lang="en" dirty="0">
                <a:highlight>
                  <a:srgbClr val="FFFFFF"/>
                </a:highlight>
                <a:ea typeface="Lato"/>
              </a:rPr>
              <a:t>Sponsored By</a:t>
            </a:r>
            <a:endParaRPr lang="en-US" dirty="0"/>
          </a:p>
        </p:txBody>
      </p:sp>
    </p:spTree>
    <p:extLst>
      <p:ext uri="{BB962C8B-B14F-4D97-AF65-F5344CB8AC3E}">
        <p14:creationId xmlns:p14="http://schemas.microsoft.com/office/powerpoint/2010/main" val="1043172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
          <p:cNvSpPr txBox="1">
            <a:spLocks noGrp="1"/>
          </p:cNvSpPr>
          <p:nvPr>
            <p:ph type="title"/>
          </p:nvPr>
        </p:nvSpPr>
        <p:spPr>
          <a:xfrm>
            <a:off x="494629"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dirty="0"/>
              <a:t>Problem Statement</a:t>
            </a:r>
            <a:endParaRPr sz="2000" dirty="0"/>
          </a:p>
        </p:txBody>
      </p:sp>
      <p:sp>
        <p:nvSpPr>
          <p:cNvPr id="348" name="Google Shape;348;p2"/>
          <p:cNvSpPr txBox="1"/>
          <p:nvPr/>
        </p:nvSpPr>
        <p:spPr>
          <a:xfrm>
            <a:off x="494629" y="695821"/>
            <a:ext cx="8238600" cy="3638435"/>
          </a:xfrm>
          <a:prstGeom prst="rect">
            <a:avLst/>
          </a:prstGeom>
          <a:noFill/>
          <a:ln>
            <a:noFill/>
          </a:ln>
        </p:spPr>
        <p:txBody>
          <a:bodyPr spcFirstLastPara="1" wrap="square" lIns="91425" tIns="91425" rIns="91425" bIns="91425" anchor="t" anchorCtr="0">
            <a:noAutofit/>
          </a:bodyPr>
          <a:lstStyle/>
          <a:p>
            <a:pPr algn="l"/>
            <a:r>
              <a:rPr lang="en-IN" b="1" i="0" dirty="0">
                <a:solidFill>
                  <a:srgbClr val="4A4548"/>
                </a:solidFill>
                <a:effectLst/>
                <a:latin typeface="lato" panose="020F0502020204030203" pitchFamily="34" charset="0"/>
              </a:rPr>
              <a:t>Green Software: Building Sustainable Tools and Frameworks for Reducing Carbon Footprint in Software Development</a:t>
            </a:r>
            <a:endParaRPr lang="en-IN" b="0" i="0" dirty="0">
              <a:solidFill>
                <a:srgbClr val="4A4548"/>
              </a:solidFill>
              <a:effectLst/>
              <a:latin typeface="lato" panose="020F0502020204030203" pitchFamily="34" charset="0"/>
            </a:endParaRPr>
          </a:p>
          <a:p>
            <a:pPr algn="l"/>
            <a:r>
              <a:rPr lang="en-IN" b="0" i="0" dirty="0">
                <a:solidFill>
                  <a:srgbClr val="4A4548"/>
                </a:solidFill>
                <a:effectLst/>
                <a:latin typeface="lato" panose="020F0502020204030203" pitchFamily="34" charset="0"/>
              </a:rPr>
              <a:t>The technology industry has a significant impact on the environment, with software development being one of the biggest contributors. The growing demand for technology has led to an increase in energy consumption and carbon emissions, which have adverse effects on the environment. Green software is a new approach to software development that aims to reduce the environmental impact of technology.</a:t>
            </a:r>
          </a:p>
          <a:p>
            <a:pPr algn="l"/>
            <a:r>
              <a:rPr lang="en-IN" b="0" i="0" dirty="0">
                <a:solidFill>
                  <a:srgbClr val="4A4548"/>
                </a:solidFill>
                <a:effectLst/>
                <a:latin typeface="lato" panose="020F0502020204030203" pitchFamily="34" charset="0"/>
              </a:rPr>
              <a:t>The challenge is to build intelligent tools and frameworks that will guide and enable developers and the larger tech community to design and build green code. </a:t>
            </a:r>
            <a:endParaRPr lang="en-IN" dirty="0">
              <a:solidFill>
                <a:srgbClr val="4A4548"/>
              </a:solidFill>
              <a:latin typeface="lato" panose="020F0502020204030203" pitchFamily="34" charset="0"/>
            </a:endParaRPr>
          </a:p>
          <a:p>
            <a:pPr algn="l"/>
            <a:r>
              <a:rPr lang="en-IN" b="1" i="0" dirty="0">
                <a:solidFill>
                  <a:srgbClr val="4A4548"/>
                </a:solidFill>
                <a:effectLst/>
                <a:latin typeface="lato" panose="020F0502020204030203" pitchFamily="34" charset="0"/>
              </a:rPr>
              <a:t>Why I chose it?</a:t>
            </a:r>
          </a:p>
          <a:p>
            <a:r>
              <a:rPr lang="en-IN" dirty="0">
                <a:effectLst/>
                <a:latin typeface="Livvic" pitchFamily="2" charset="77"/>
              </a:rPr>
              <a:t>1. Reducing our carbon footprint is important because it mitigates the effects of global climate change, improves public health, boosts the global economy, and maintains biodiversity. When we cut carbon emissions we help ensure cleaner air, water, and food for our generation and for generations yet to come. </a:t>
            </a:r>
          </a:p>
          <a:p>
            <a:r>
              <a:rPr lang="en-IN" dirty="0">
                <a:effectLst/>
                <a:latin typeface="Livvic" pitchFamily="2" charset="77"/>
              </a:rPr>
              <a:t>2. One has to see it and have it be laid out for them in some ways that make this change very tangible, visible and beneficial.</a:t>
            </a:r>
          </a:p>
          <a:p>
            <a:pPr algn="l"/>
            <a:endParaRPr lang="en-IN" b="0" i="0" dirty="0">
              <a:solidFill>
                <a:srgbClr val="4A4548"/>
              </a:solidFill>
              <a:effectLst/>
              <a:latin typeface="lato" panose="020F0502020204030203" pitchFamily="34" charset="0"/>
            </a:endParaRPr>
          </a:p>
        </p:txBody>
      </p:sp>
      <p:pic>
        <p:nvPicPr>
          <p:cNvPr id="3" name="Picture 4" descr="Icon&#10;&#10;Description automatically generated">
            <a:extLst>
              <a:ext uri="{FF2B5EF4-FFF2-40B4-BE49-F238E27FC236}">
                <a16:creationId xmlns:a16="http://schemas.microsoft.com/office/drawing/2014/main" id="{84FDAFF1-F028-998B-01F6-CB3B1453B60E}"/>
              </a:ext>
            </a:extLst>
          </p:cNvPr>
          <p:cNvPicPr>
            <a:picLocks noChangeAspect="1"/>
          </p:cNvPicPr>
          <p:nvPr/>
        </p:nvPicPr>
        <p:blipFill>
          <a:blip r:embed="rId3"/>
          <a:stretch>
            <a:fillRect/>
          </a:stretch>
        </p:blipFill>
        <p:spPr>
          <a:xfrm>
            <a:off x="7789293" y="4744259"/>
            <a:ext cx="1275272" cy="302464"/>
          </a:xfrm>
          <a:prstGeom prst="rect">
            <a:avLst/>
          </a:prstGeom>
        </p:spPr>
      </p:pic>
    </p:spTree>
    <p:extLst>
      <p:ext uri="{BB962C8B-B14F-4D97-AF65-F5344CB8AC3E}">
        <p14:creationId xmlns:p14="http://schemas.microsoft.com/office/powerpoint/2010/main" val="852976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
          <p:cNvSpPr txBox="1">
            <a:spLocks noGrp="1"/>
          </p:cNvSpPr>
          <p:nvPr>
            <p:ph type="title"/>
          </p:nvPr>
        </p:nvSpPr>
        <p:spPr>
          <a:xfrm>
            <a:off x="494629"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a:solidFill>
                  <a:srgbClr val="222222"/>
                </a:solidFill>
                <a:highlight>
                  <a:srgbClr val="FFFFFF"/>
                </a:highlight>
              </a:rPr>
              <a:t>User Segment &amp; Pain Points</a:t>
            </a:r>
            <a:endParaRPr sz="2000"/>
          </a:p>
        </p:txBody>
      </p:sp>
      <p:sp>
        <p:nvSpPr>
          <p:cNvPr id="354" name="Google Shape;354;p3"/>
          <p:cNvSpPr txBox="1"/>
          <p:nvPr/>
        </p:nvSpPr>
        <p:spPr>
          <a:xfrm>
            <a:off x="512375" y="1151300"/>
            <a:ext cx="8238600" cy="3414300"/>
          </a:xfrm>
          <a:prstGeom prst="rect">
            <a:avLst/>
          </a:prstGeom>
          <a:noFill/>
          <a:ln>
            <a:noFill/>
          </a:ln>
        </p:spPr>
        <p:txBody>
          <a:bodyPr spcFirstLastPara="1" wrap="square" lIns="91425" tIns="91425" rIns="91425" bIns="91425" anchor="t" anchorCtr="0">
            <a:noAutofit/>
          </a:bodyPr>
          <a:lstStyle/>
          <a:p>
            <a:r>
              <a:rPr lang="en-IN" dirty="0">
                <a:effectLst/>
                <a:latin typeface="Livvic" pitchFamily="2" charset="77"/>
              </a:rPr>
              <a:t>People, especially the youth in this generation needs something quick, easy to interpret, and yet impactful. </a:t>
            </a:r>
          </a:p>
          <a:p>
            <a:r>
              <a:rPr lang="en-IN" dirty="0">
                <a:effectLst/>
                <a:latin typeface="Livvic" pitchFamily="2" charset="77"/>
              </a:rPr>
              <a:t>The people need an 'Info-</a:t>
            </a:r>
            <a:r>
              <a:rPr lang="en-IN" dirty="0" err="1">
                <a:effectLst/>
                <a:latin typeface="Livvic" pitchFamily="2" charset="77"/>
              </a:rPr>
              <a:t>Tainment</a:t>
            </a:r>
            <a:r>
              <a:rPr lang="en-IN" dirty="0">
                <a:effectLst/>
                <a:latin typeface="Livvic" pitchFamily="2" charset="77"/>
              </a:rPr>
              <a:t>' approach to actually use a platform and monitor their performance. </a:t>
            </a:r>
            <a:endParaRPr lang="en-IN" sz="1100" dirty="0"/>
          </a:p>
          <a:p>
            <a:pPr marL="0" marR="0" lvl="0" indent="0" algn="l" rtl="0">
              <a:lnSpc>
                <a:spcPct val="115000"/>
              </a:lnSpc>
              <a:spcBef>
                <a:spcPts val="1000"/>
              </a:spcBef>
              <a:spcAft>
                <a:spcPts val="0"/>
              </a:spcAft>
              <a:buClr>
                <a:srgbClr val="000000"/>
              </a:buClr>
              <a:buSzPts val="1400"/>
              <a:buFont typeface="Arial"/>
              <a:buNone/>
            </a:pPr>
            <a:endParaRPr lang="en-US" sz="1400" b="0" i="0" u="none" strike="noStrike" cap="none" dirty="0">
              <a:solidFill>
                <a:srgbClr val="222222"/>
              </a:solidFill>
              <a:highlight>
                <a:srgbClr val="FFFFFF"/>
              </a:highlight>
              <a:latin typeface="Lato"/>
              <a:ea typeface="Lato"/>
              <a:cs typeface="Lato"/>
              <a:sym typeface="Lato"/>
            </a:endParaRPr>
          </a:p>
          <a:p>
            <a:pPr marL="0" marR="0" lvl="0" indent="0" algn="l" rtl="0">
              <a:lnSpc>
                <a:spcPct val="115000"/>
              </a:lnSpc>
              <a:spcBef>
                <a:spcPts val="1000"/>
              </a:spcBef>
              <a:spcAft>
                <a:spcPts val="0"/>
              </a:spcAft>
              <a:buClr>
                <a:srgbClr val="000000"/>
              </a:buClr>
              <a:buSzPts val="1400"/>
              <a:buFont typeface="Arial"/>
              <a:buNone/>
            </a:pPr>
            <a:r>
              <a:rPr lang="en-IN" dirty="0">
                <a:solidFill>
                  <a:srgbClr val="222222"/>
                </a:solidFill>
                <a:highlight>
                  <a:srgbClr val="FFFFFF"/>
                </a:highlight>
                <a:latin typeface="Lato"/>
                <a:ea typeface="Lato"/>
                <a:cs typeface="Lato"/>
                <a:sym typeface="Lato"/>
              </a:rPr>
              <a:t>So making an app that goes with the </a:t>
            </a:r>
            <a:r>
              <a:rPr lang="en-IN" dirty="0" err="1">
                <a:solidFill>
                  <a:srgbClr val="222222"/>
                </a:solidFill>
                <a:highlight>
                  <a:srgbClr val="FFFFFF"/>
                </a:highlight>
                <a:latin typeface="Lato"/>
                <a:ea typeface="Lato"/>
                <a:cs typeface="Lato"/>
                <a:sym typeface="Lato"/>
              </a:rPr>
              <a:t>GenZ</a:t>
            </a:r>
            <a:r>
              <a:rPr lang="en-IN" dirty="0">
                <a:solidFill>
                  <a:srgbClr val="222222"/>
                </a:solidFill>
                <a:highlight>
                  <a:srgbClr val="FFFFFF"/>
                </a:highlight>
                <a:latin typeface="Lato"/>
                <a:ea typeface="Lato"/>
                <a:cs typeface="Lato"/>
                <a:sym typeface="Lato"/>
              </a:rPr>
              <a:t> style is the most preferred one as they are the future and going in their world and making them understand the problems would make more sense and improve the scope of this app.</a:t>
            </a:r>
            <a:endParaRPr sz="1400" b="0" i="0" u="none" strike="noStrike" cap="none" dirty="0">
              <a:solidFill>
                <a:srgbClr val="222222"/>
              </a:solidFill>
              <a:highlight>
                <a:srgbClr val="FFFFFF"/>
              </a:highlight>
              <a:latin typeface="Lato"/>
              <a:ea typeface="Lato"/>
              <a:cs typeface="Lato"/>
              <a:sym typeface="Lato"/>
            </a:endParaRPr>
          </a:p>
          <a:p>
            <a:pPr marL="0" marR="0" lvl="0" indent="0" algn="l" rtl="0">
              <a:lnSpc>
                <a:spcPct val="115000"/>
              </a:lnSpc>
              <a:spcBef>
                <a:spcPts val="1000"/>
              </a:spcBef>
              <a:spcAft>
                <a:spcPts val="1000"/>
              </a:spcAft>
              <a:buClr>
                <a:srgbClr val="000000"/>
              </a:buClr>
              <a:buSzPts val="1200"/>
              <a:buFont typeface="Arial"/>
              <a:buNone/>
            </a:pPr>
            <a:endParaRPr sz="1200" b="0" i="0" u="none" strike="noStrike" cap="none" dirty="0">
              <a:solidFill>
                <a:srgbClr val="000000"/>
              </a:solidFill>
              <a:latin typeface="Lato"/>
              <a:ea typeface="Lato"/>
              <a:cs typeface="Lato"/>
              <a:sym typeface="Lato"/>
            </a:endParaRPr>
          </a:p>
        </p:txBody>
      </p:sp>
      <p:pic>
        <p:nvPicPr>
          <p:cNvPr id="3" name="Picture 4" descr="Icon&#10;&#10;Description automatically generated">
            <a:extLst>
              <a:ext uri="{FF2B5EF4-FFF2-40B4-BE49-F238E27FC236}">
                <a16:creationId xmlns:a16="http://schemas.microsoft.com/office/drawing/2014/main" id="{ED738F2F-78C2-A768-EE7D-FBFA1AC4BACF}"/>
              </a:ext>
            </a:extLst>
          </p:cNvPr>
          <p:cNvPicPr>
            <a:picLocks noChangeAspect="1"/>
          </p:cNvPicPr>
          <p:nvPr/>
        </p:nvPicPr>
        <p:blipFill>
          <a:blip r:embed="rId3"/>
          <a:stretch>
            <a:fillRect/>
          </a:stretch>
        </p:blipFill>
        <p:spPr>
          <a:xfrm>
            <a:off x="7789293" y="4744259"/>
            <a:ext cx="1275272" cy="302464"/>
          </a:xfrm>
          <a:prstGeom prst="rect">
            <a:avLst/>
          </a:prstGeom>
        </p:spPr>
      </p:pic>
      <p:pic>
        <p:nvPicPr>
          <p:cNvPr id="2" name="Picture 1">
            <a:extLst>
              <a:ext uri="{FF2B5EF4-FFF2-40B4-BE49-F238E27FC236}">
                <a16:creationId xmlns:a16="http://schemas.microsoft.com/office/drawing/2014/main" id="{9A7833CD-0571-46EC-02A7-52B47465D1C7}"/>
              </a:ext>
            </a:extLst>
          </p:cNvPr>
          <p:cNvPicPr>
            <a:picLocks noChangeAspect="1"/>
          </p:cNvPicPr>
          <p:nvPr/>
        </p:nvPicPr>
        <p:blipFill>
          <a:blip r:embed="rId4"/>
          <a:stretch>
            <a:fillRect/>
          </a:stretch>
        </p:blipFill>
        <p:spPr>
          <a:xfrm>
            <a:off x="351625" y="691636"/>
            <a:ext cx="8280000" cy="405262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
          <p:cNvSpPr txBox="1">
            <a:spLocks noGrp="1"/>
          </p:cNvSpPr>
          <p:nvPr>
            <p:ph type="title"/>
          </p:nvPr>
        </p:nvSpPr>
        <p:spPr>
          <a:xfrm>
            <a:off x="146929" y="352256"/>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dirty="0">
                <a:solidFill>
                  <a:srgbClr val="4A4548"/>
                </a:solidFill>
                <a:highlight>
                  <a:srgbClr val="FFFFFF"/>
                </a:highlight>
              </a:rPr>
              <a:t>Tools or resources</a:t>
            </a:r>
            <a:endParaRPr sz="2000" dirty="0"/>
          </a:p>
        </p:txBody>
      </p:sp>
      <p:pic>
        <p:nvPicPr>
          <p:cNvPr id="3" name="Picture 4" descr="Icon&#10;&#10;Description automatically generated">
            <a:extLst>
              <a:ext uri="{FF2B5EF4-FFF2-40B4-BE49-F238E27FC236}">
                <a16:creationId xmlns:a16="http://schemas.microsoft.com/office/drawing/2014/main" id="{D702B8B4-971D-8837-BB64-A09DF07BA53E}"/>
              </a:ext>
            </a:extLst>
          </p:cNvPr>
          <p:cNvPicPr>
            <a:picLocks noChangeAspect="1"/>
          </p:cNvPicPr>
          <p:nvPr/>
        </p:nvPicPr>
        <p:blipFill>
          <a:blip r:embed="rId3"/>
          <a:stretch>
            <a:fillRect/>
          </a:stretch>
        </p:blipFill>
        <p:spPr>
          <a:xfrm>
            <a:off x="7789293" y="4744259"/>
            <a:ext cx="1275272" cy="302464"/>
          </a:xfrm>
          <a:prstGeom prst="rect">
            <a:avLst/>
          </a:prstGeom>
        </p:spPr>
      </p:pic>
      <p:pic>
        <p:nvPicPr>
          <p:cNvPr id="5" name="Picture 4">
            <a:extLst>
              <a:ext uri="{FF2B5EF4-FFF2-40B4-BE49-F238E27FC236}">
                <a16:creationId xmlns:a16="http://schemas.microsoft.com/office/drawing/2014/main" id="{E87ABB2F-9D5A-8B38-B6B9-3F9B9C85064D}"/>
              </a:ext>
            </a:extLst>
          </p:cNvPr>
          <p:cNvPicPr>
            <a:picLocks noChangeAspect="1"/>
          </p:cNvPicPr>
          <p:nvPr/>
        </p:nvPicPr>
        <p:blipFill>
          <a:blip r:embed="rId4"/>
          <a:stretch>
            <a:fillRect/>
          </a:stretch>
        </p:blipFill>
        <p:spPr>
          <a:xfrm>
            <a:off x="402336" y="1149844"/>
            <a:ext cx="8108314" cy="232487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6"/>
          <p:cNvSpPr txBox="1">
            <a:spLocks noGrp="1"/>
          </p:cNvSpPr>
          <p:nvPr>
            <p:ph type="title"/>
          </p:nvPr>
        </p:nvSpPr>
        <p:spPr>
          <a:xfrm>
            <a:off x="494629"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a:t>Any Supporting Functional Documents</a:t>
            </a:r>
            <a:endParaRPr sz="2000"/>
          </a:p>
        </p:txBody>
      </p:sp>
      <p:pic>
        <p:nvPicPr>
          <p:cNvPr id="3" name="Picture 4" descr="Icon&#10;&#10;Description automatically generated">
            <a:extLst>
              <a:ext uri="{FF2B5EF4-FFF2-40B4-BE49-F238E27FC236}">
                <a16:creationId xmlns:a16="http://schemas.microsoft.com/office/drawing/2014/main" id="{A1E7F34E-7A99-9493-7175-A745CE288888}"/>
              </a:ext>
            </a:extLst>
          </p:cNvPr>
          <p:cNvPicPr>
            <a:picLocks noChangeAspect="1"/>
          </p:cNvPicPr>
          <p:nvPr/>
        </p:nvPicPr>
        <p:blipFill>
          <a:blip r:embed="rId3"/>
          <a:stretch>
            <a:fillRect/>
          </a:stretch>
        </p:blipFill>
        <p:spPr>
          <a:xfrm>
            <a:off x="7789293" y="4744259"/>
            <a:ext cx="1275272" cy="302464"/>
          </a:xfrm>
          <a:prstGeom prst="rect">
            <a:avLst/>
          </a:prstGeom>
        </p:spPr>
      </p:pic>
      <p:pic>
        <p:nvPicPr>
          <p:cNvPr id="2" name="Picture 1">
            <a:extLst>
              <a:ext uri="{FF2B5EF4-FFF2-40B4-BE49-F238E27FC236}">
                <a16:creationId xmlns:a16="http://schemas.microsoft.com/office/drawing/2014/main" id="{427EE76B-DA45-FDC1-EC3A-52D02792D84C}"/>
              </a:ext>
            </a:extLst>
          </p:cNvPr>
          <p:cNvPicPr>
            <a:picLocks noChangeAspect="1"/>
          </p:cNvPicPr>
          <p:nvPr/>
        </p:nvPicPr>
        <p:blipFill>
          <a:blip r:embed="rId4"/>
          <a:stretch>
            <a:fillRect/>
          </a:stretch>
        </p:blipFill>
        <p:spPr>
          <a:xfrm>
            <a:off x="369371" y="229550"/>
            <a:ext cx="7772400" cy="432408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7"/>
          <p:cNvSpPr txBox="1">
            <a:spLocks noGrp="1"/>
          </p:cNvSpPr>
          <p:nvPr>
            <p:ph type="title"/>
          </p:nvPr>
        </p:nvSpPr>
        <p:spPr>
          <a:xfrm>
            <a:off x="494629"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a:solidFill>
                  <a:srgbClr val="222222"/>
                </a:solidFill>
                <a:highlight>
                  <a:srgbClr val="FFFFFF"/>
                </a:highlight>
              </a:rPr>
              <a:t>Key Differentiators &amp; Adoption Plan</a:t>
            </a:r>
            <a:endParaRPr sz="2000"/>
          </a:p>
        </p:txBody>
      </p:sp>
      <p:pic>
        <p:nvPicPr>
          <p:cNvPr id="3" name="Picture 4" descr="Icon&#10;&#10;Description automatically generated">
            <a:extLst>
              <a:ext uri="{FF2B5EF4-FFF2-40B4-BE49-F238E27FC236}">
                <a16:creationId xmlns:a16="http://schemas.microsoft.com/office/drawing/2014/main" id="{7B6370C9-37BD-451B-96D6-59883D031971}"/>
              </a:ext>
            </a:extLst>
          </p:cNvPr>
          <p:cNvPicPr>
            <a:picLocks noChangeAspect="1"/>
          </p:cNvPicPr>
          <p:nvPr/>
        </p:nvPicPr>
        <p:blipFill>
          <a:blip r:embed="rId3"/>
          <a:stretch>
            <a:fillRect/>
          </a:stretch>
        </p:blipFill>
        <p:spPr>
          <a:xfrm>
            <a:off x="7789293" y="4744259"/>
            <a:ext cx="1275272" cy="302464"/>
          </a:xfrm>
          <a:prstGeom prst="rect">
            <a:avLst/>
          </a:prstGeom>
        </p:spPr>
      </p:pic>
      <p:pic>
        <p:nvPicPr>
          <p:cNvPr id="2" name="Picture 1">
            <a:extLst>
              <a:ext uri="{FF2B5EF4-FFF2-40B4-BE49-F238E27FC236}">
                <a16:creationId xmlns:a16="http://schemas.microsoft.com/office/drawing/2014/main" id="{0780C6FD-277D-3BC4-D9D1-AA95EBD2A093}"/>
              </a:ext>
            </a:extLst>
          </p:cNvPr>
          <p:cNvPicPr>
            <a:picLocks noChangeAspect="1"/>
          </p:cNvPicPr>
          <p:nvPr/>
        </p:nvPicPr>
        <p:blipFill>
          <a:blip r:embed="rId4"/>
          <a:stretch>
            <a:fillRect/>
          </a:stretch>
        </p:blipFill>
        <p:spPr>
          <a:xfrm>
            <a:off x="201168" y="282565"/>
            <a:ext cx="4830871" cy="2919942"/>
          </a:xfrm>
          <a:prstGeom prst="rect">
            <a:avLst/>
          </a:prstGeom>
        </p:spPr>
      </p:pic>
      <p:pic>
        <p:nvPicPr>
          <p:cNvPr id="4" name="Picture 3">
            <a:extLst>
              <a:ext uri="{FF2B5EF4-FFF2-40B4-BE49-F238E27FC236}">
                <a16:creationId xmlns:a16="http://schemas.microsoft.com/office/drawing/2014/main" id="{548560CB-BA88-7679-28FD-13DA04F2142A}"/>
              </a:ext>
            </a:extLst>
          </p:cNvPr>
          <p:cNvPicPr>
            <a:picLocks noChangeAspect="1"/>
          </p:cNvPicPr>
          <p:nvPr/>
        </p:nvPicPr>
        <p:blipFill>
          <a:blip r:embed="rId5"/>
          <a:stretch>
            <a:fillRect/>
          </a:stretch>
        </p:blipFill>
        <p:spPr>
          <a:xfrm>
            <a:off x="2958422" y="2342579"/>
            <a:ext cx="4830871" cy="270414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 name="Picture 4" descr="Icon&#10;&#10;Description automatically generated">
            <a:extLst>
              <a:ext uri="{FF2B5EF4-FFF2-40B4-BE49-F238E27FC236}">
                <a16:creationId xmlns:a16="http://schemas.microsoft.com/office/drawing/2014/main" id="{371026AC-0439-A36C-0828-9617F4761FCA}"/>
              </a:ext>
            </a:extLst>
          </p:cNvPr>
          <p:cNvPicPr>
            <a:picLocks noChangeAspect="1"/>
          </p:cNvPicPr>
          <p:nvPr/>
        </p:nvPicPr>
        <p:blipFill>
          <a:blip r:embed="rId3"/>
          <a:stretch>
            <a:fillRect/>
          </a:stretch>
        </p:blipFill>
        <p:spPr>
          <a:xfrm>
            <a:off x="7789293" y="4744259"/>
            <a:ext cx="1275272" cy="302464"/>
          </a:xfrm>
          <a:prstGeom prst="rect">
            <a:avLst/>
          </a:prstGeom>
        </p:spPr>
      </p:pic>
      <p:pic>
        <p:nvPicPr>
          <p:cNvPr id="2" name="Picture 1">
            <a:extLst>
              <a:ext uri="{FF2B5EF4-FFF2-40B4-BE49-F238E27FC236}">
                <a16:creationId xmlns:a16="http://schemas.microsoft.com/office/drawing/2014/main" id="{A743D970-0023-635A-085C-39876E6EBCAA}"/>
              </a:ext>
            </a:extLst>
          </p:cNvPr>
          <p:cNvPicPr>
            <a:picLocks noChangeAspect="1"/>
          </p:cNvPicPr>
          <p:nvPr/>
        </p:nvPicPr>
        <p:blipFill>
          <a:blip r:embed="rId4"/>
          <a:stretch>
            <a:fillRect/>
          </a:stretch>
        </p:blipFill>
        <p:spPr>
          <a:xfrm>
            <a:off x="73153" y="0"/>
            <a:ext cx="5211428" cy="2849716"/>
          </a:xfrm>
          <a:prstGeom prst="rect">
            <a:avLst/>
          </a:prstGeom>
        </p:spPr>
      </p:pic>
      <p:pic>
        <p:nvPicPr>
          <p:cNvPr id="4" name="Picture 3">
            <a:extLst>
              <a:ext uri="{FF2B5EF4-FFF2-40B4-BE49-F238E27FC236}">
                <a16:creationId xmlns:a16="http://schemas.microsoft.com/office/drawing/2014/main" id="{726C07AF-CB21-AF47-120F-41E028543EC6}"/>
              </a:ext>
            </a:extLst>
          </p:cNvPr>
          <p:cNvPicPr>
            <a:picLocks noChangeAspect="1"/>
          </p:cNvPicPr>
          <p:nvPr/>
        </p:nvPicPr>
        <p:blipFill>
          <a:blip r:embed="rId5"/>
          <a:stretch>
            <a:fillRect/>
          </a:stretch>
        </p:blipFill>
        <p:spPr>
          <a:xfrm>
            <a:off x="3281157" y="2678697"/>
            <a:ext cx="4508136" cy="246480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a:blip r:embed="rId2">
            <a:alphaModFix/>
            <a:extLst>
              <a:ext uri="{BEBA8EAE-BF5A-486C-A8C5-ECC9F3942E4B}">
                <a14:imgProps xmlns:a14="http://schemas.microsoft.com/office/drawing/2010/main">
                  <a14:imgLayer r:embed="rId3">
                    <a14:imgEffect>
                      <a14:sharpenSoften amount="-100000"/>
                    </a14:imgEffect>
                    <a14:imgEffect>
                      <a14:colorTemperature colorTemp="1500"/>
                    </a14:imgEffect>
                    <a14:imgEffect>
                      <a14:saturation sat="0"/>
                    </a14:imgEffect>
                    <a14:imgEffect>
                      <a14:brightnessContrast bright="-100000"/>
                    </a14:imgEffect>
                  </a14:imgLayer>
                </a14:imgProps>
              </a:ext>
            </a:extLst>
          </a:blip>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622E9B-DE86-AA2F-59A9-25636977A6C5}"/>
              </a:ext>
            </a:extLst>
          </p:cNvPr>
          <p:cNvPicPr>
            <a:picLocks noChangeAspect="1"/>
          </p:cNvPicPr>
          <p:nvPr/>
        </p:nvPicPr>
        <p:blipFill>
          <a:blip r:embed="rId4"/>
          <a:stretch>
            <a:fillRect/>
          </a:stretch>
        </p:blipFill>
        <p:spPr>
          <a:xfrm>
            <a:off x="65649" y="91441"/>
            <a:ext cx="8996055" cy="4951456"/>
          </a:xfrm>
          <a:prstGeom prst="rect">
            <a:avLst/>
          </a:prstGeom>
        </p:spPr>
      </p:pic>
    </p:spTree>
    <p:extLst>
      <p:ext uri="{BB962C8B-B14F-4D97-AF65-F5344CB8AC3E}">
        <p14:creationId xmlns:p14="http://schemas.microsoft.com/office/powerpoint/2010/main" val="3895194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9"/>
          <p:cNvSpPr txBox="1">
            <a:spLocks noGrp="1"/>
          </p:cNvSpPr>
          <p:nvPr>
            <p:ph type="title"/>
          </p:nvPr>
        </p:nvSpPr>
        <p:spPr>
          <a:xfrm>
            <a:off x="512063" y="1527047"/>
            <a:ext cx="6719863" cy="632061"/>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3600" dirty="0"/>
              <a:t>Thank You</a:t>
            </a:r>
            <a:endParaRPr sz="3600" dirty="0"/>
          </a:p>
        </p:txBody>
      </p:sp>
      <p:sp>
        <p:nvSpPr>
          <p:cNvPr id="390" name="Google Shape;390;p9"/>
          <p:cNvSpPr txBox="1">
            <a:spLocks noGrp="1"/>
          </p:cNvSpPr>
          <p:nvPr>
            <p:ph type="subTitle" idx="1"/>
          </p:nvPr>
        </p:nvSpPr>
        <p:spPr>
          <a:xfrm>
            <a:off x="742048" y="3837284"/>
            <a:ext cx="4559100" cy="906975"/>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1600"/>
              </a:spcAft>
              <a:buSzPts val="1800"/>
              <a:buNone/>
            </a:pPr>
            <a:r>
              <a:rPr lang="en-US" sz="1100" dirty="0" err="1"/>
              <a:t>K.Satwik</a:t>
            </a:r>
            <a:r>
              <a:rPr lang="en-US" sz="1100" dirty="0"/>
              <a:t> Reddy</a:t>
            </a:r>
          </a:p>
          <a:p>
            <a:pPr marL="0" lvl="0" indent="0" algn="l" rtl="0">
              <a:lnSpc>
                <a:spcPct val="150000"/>
              </a:lnSpc>
              <a:spcBef>
                <a:spcPts val="0"/>
              </a:spcBef>
              <a:spcAft>
                <a:spcPts val="1600"/>
              </a:spcAft>
              <a:buSzPts val="1800"/>
              <a:buNone/>
            </a:pPr>
            <a:r>
              <a:rPr lang="en-US" sz="1100" dirty="0" err="1"/>
              <a:t>satwik.vnr@gmail.com</a:t>
            </a:r>
            <a:endParaRPr lang="en-US" sz="1100" dirty="0"/>
          </a:p>
          <a:p>
            <a:pPr marL="0" lvl="0" indent="0" algn="l" rtl="0">
              <a:lnSpc>
                <a:spcPct val="150000"/>
              </a:lnSpc>
              <a:spcBef>
                <a:spcPts val="0"/>
              </a:spcBef>
              <a:spcAft>
                <a:spcPts val="1600"/>
              </a:spcAft>
              <a:buSzPts val="1800"/>
              <a:buNone/>
            </a:pPr>
            <a:endParaRPr lang="en-US" sz="1500" dirty="0"/>
          </a:p>
          <a:p>
            <a:pPr marL="0" lvl="0" indent="0" algn="l" rtl="0">
              <a:lnSpc>
                <a:spcPct val="150000"/>
              </a:lnSpc>
              <a:spcBef>
                <a:spcPts val="0"/>
              </a:spcBef>
              <a:spcAft>
                <a:spcPts val="1600"/>
              </a:spcAft>
              <a:buSzPts val="1800"/>
              <a:buNone/>
            </a:pPr>
            <a:endParaRPr sz="1500" dirty="0"/>
          </a:p>
        </p:txBody>
      </p:sp>
      <p:pic>
        <p:nvPicPr>
          <p:cNvPr id="3" name="Picture 4" descr="Icon&#10;&#10;Description automatically generated">
            <a:extLst>
              <a:ext uri="{FF2B5EF4-FFF2-40B4-BE49-F238E27FC236}">
                <a16:creationId xmlns:a16="http://schemas.microsoft.com/office/drawing/2014/main" id="{F23B9EE8-1D10-8AD9-7EEC-E62C73116FA2}"/>
              </a:ext>
            </a:extLst>
          </p:cNvPr>
          <p:cNvPicPr>
            <a:picLocks noChangeAspect="1"/>
          </p:cNvPicPr>
          <p:nvPr/>
        </p:nvPicPr>
        <p:blipFill>
          <a:blip r:embed="rId3"/>
          <a:stretch>
            <a:fillRect/>
          </a:stretch>
        </p:blipFill>
        <p:spPr>
          <a:xfrm>
            <a:off x="7789293" y="4744259"/>
            <a:ext cx="1275272" cy="302464"/>
          </a:xfrm>
          <a:prstGeom prst="rect">
            <a:avLst/>
          </a:prstGeom>
        </p:spPr>
      </p:pic>
      <p:pic>
        <p:nvPicPr>
          <p:cNvPr id="4" name="Picture 3">
            <a:extLst>
              <a:ext uri="{FF2B5EF4-FFF2-40B4-BE49-F238E27FC236}">
                <a16:creationId xmlns:a16="http://schemas.microsoft.com/office/drawing/2014/main" id="{F85A2AC3-BD5B-47A7-E561-AE47C6DD2A9A}"/>
              </a:ext>
            </a:extLst>
          </p:cNvPr>
          <p:cNvPicPr>
            <a:picLocks noChangeAspect="1"/>
          </p:cNvPicPr>
          <p:nvPr/>
        </p:nvPicPr>
        <p:blipFill>
          <a:blip r:embed="rId4"/>
          <a:stretch>
            <a:fillRect/>
          </a:stretch>
        </p:blipFill>
        <p:spPr>
          <a:xfrm>
            <a:off x="4792546" y="641710"/>
            <a:ext cx="3505349" cy="3195574"/>
          </a:xfrm>
          <a:prstGeom prst="rect">
            <a:avLst/>
          </a:prstGeom>
        </p:spPr>
      </p:pic>
    </p:spTree>
  </p:cSld>
  <p:clrMapOvr>
    <a:masterClrMapping/>
  </p:clrMapOvr>
</p:sld>
</file>

<file path=ppt/theme/theme1.xml><?xml version="1.0" encoding="utf-8"?>
<a:theme xmlns:a="http://schemas.openxmlformats.org/drawingml/2006/main" name="TI Template">
  <a:themeElements>
    <a:clrScheme name="Simple Light">
      <a:dk1>
        <a:srgbClr val="141414"/>
      </a:dk1>
      <a:lt1>
        <a:srgbClr val="FFFFFF"/>
      </a:lt1>
      <a:dk2>
        <a:srgbClr val="0A1852"/>
      </a:dk2>
      <a:lt2>
        <a:srgbClr val="B7B7B7"/>
      </a:lt2>
      <a:accent1>
        <a:srgbClr val="F7C35E"/>
      </a:accent1>
      <a:accent2>
        <a:srgbClr val="1B2E85"/>
      </a:accent2>
      <a:accent3>
        <a:srgbClr val="FFFFFF"/>
      </a:accent3>
      <a:accent4>
        <a:srgbClr val="FFFFFF"/>
      </a:accent4>
      <a:accent5>
        <a:srgbClr val="FFFFFF"/>
      </a:accent5>
      <a:accent6>
        <a:srgbClr val="FFFFFF"/>
      </a:accent6>
      <a:hlink>
        <a:srgbClr val="1B2E8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 Template">
  <a:themeElements>
    <a:clrScheme name="Simple Light">
      <a:dk1>
        <a:srgbClr val="141414"/>
      </a:dk1>
      <a:lt1>
        <a:srgbClr val="FFFFFF"/>
      </a:lt1>
      <a:dk2>
        <a:srgbClr val="0A1852"/>
      </a:dk2>
      <a:lt2>
        <a:srgbClr val="B7B7B7"/>
      </a:lt2>
      <a:accent1>
        <a:srgbClr val="F7C35E"/>
      </a:accent1>
      <a:accent2>
        <a:srgbClr val="1B2E85"/>
      </a:accent2>
      <a:accent3>
        <a:srgbClr val="FFFFFF"/>
      </a:accent3>
      <a:accent4>
        <a:srgbClr val="FFFFFF"/>
      </a:accent4>
      <a:accent5>
        <a:srgbClr val="FFFFFF"/>
      </a:accent5>
      <a:accent6>
        <a:srgbClr val="FFFFFF"/>
      </a:accent6>
      <a:hlink>
        <a:srgbClr val="1B2E8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TotalTime>
  <Words>333</Words>
  <Application>Microsoft Macintosh PowerPoint</Application>
  <PresentationFormat>On-screen Show (16:9)</PresentationFormat>
  <Paragraphs>29</Paragraphs>
  <Slides>9</Slides>
  <Notes>8</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9</vt:i4>
      </vt:variant>
    </vt:vector>
  </HeadingPairs>
  <TitlesOfParts>
    <vt:vector size="16" baseType="lpstr">
      <vt:lpstr>Livvic</vt:lpstr>
      <vt:lpstr>Arial</vt:lpstr>
      <vt:lpstr>Lato</vt:lpstr>
      <vt:lpstr>Lato Black</vt:lpstr>
      <vt:lpstr>Lato</vt:lpstr>
      <vt:lpstr>TI Template</vt:lpstr>
      <vt:lpstr>TI Template</vt:lpstr>
      <vt:lpstr>PLEDGE TO PROGRESS Sustainability Hackathon </vt:lpstr>
      <vt:lpstr>Problem Statement</vt:lpstr>
      <vt:lpstr>User Segment &amp; Pain Points</vt:lpstr>
      <vt:lpstr>Tools or resources</vt:lpstr>
      <vt:lpstr>Any Supporting Functional Documents</vt:lpstr>
      <vt:lpstr>Key Differentiators &amp; Adoption Plan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of Baroda Hackathon - 2022                       </dc:title>
  <cp:lastModifiedBy>satwik.vnr@gmail.com</cp:lastModifiedBy>
  <cp:revision>66</cp:revision>
  <dcterms:modified xsi:type="dcterms:W3CDTF">2023-04-02T05:50:06Z</dcterms:modified>
</cp:coreProperties>
</file>